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comments/comment1.xml" ContentType="application/vnd.openxmlformats-officedocument.presentationml.comment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1" r:id="rId6"/>
    <p:sldId id="266" r:id="rId7"/>
    <p:sldId id="262" r:id="rId8"/>
    <p:sldId id="263" r:id="rId9"/>
    <p:sldId id="264" r:id="rId10"/>
    <p:sldId id="265" r:id="rId11"/>
  </p:sldIdLst>
  <p:sldSz cx="12192000" cy="6858000"/>
  <p:notesSz cx="6858000" cy="9144000"/>
  <p:defaultTextStyle>
    <a:defPPr>
      <a:defRPr lang="ro-RO"/>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CTAVIA" initials="O"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CA06A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110" d="100"/>
          <a:sy n="110" d="100"/>
        </p:scale>
        <p:origin x="-558"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05-24T11:46:16.274" idx="1">
    <p:pos x="1561" y="127"/>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o-RO"/>
          </a:p>
        </p:txBody>
      </p:sp>
      <p:sp>
        <p:nvSpPr>
          <p:cNvPr id="3" name="Substituent dată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C1A7B056-8FC4-49AF-A6F3-0B084532DBA7}" type="datetimeFigureOut">
              <a:rPr lang="ro-RO"/>
              <a:pPr>
                <a:defRPr/>
              </a:pPr>
              <a:t>10.03.2022</a:t>
            </a:fld>
            <a:endParaRPr lang="ro-RO"/>
          </a:p>
        </p:txBody>
      </p:sp>
      <p:sp>
        <p:nvSpPr>
          <p:cNvPr id="4" name="Substituent imagine diapozitiv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ro-RO" noProof="0"/>
          </a:p>
        </p:txBody>
      </p:sp>
      <p:sp>
        <p:nvSpPr>
          <p:cNvPr id="5" name="Substituent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o-RO" noProof="0"/>
              <a:t>Faceţi clic pentru a edita Master stiluri text</a:t>
            </a:r>
          </a:p>
          <a:p>
            <a:pPr lvl="1"/>
            <a:r>
              <a:rPr lang="ro-RO" noProof="0"/>
              <a:t>al doilea nivel</a:t>
            </a:r>
          </a:p>
          <a:p>
            <a:pPr lvl="2"/>
            <a:r>
              <a:rPr lang="ro-RO" noProof="0"/>
              <a:t>al treilea nivel</a:t>
            </a:r>
          </a:p>
          <a:p>
            <a:pPr lvl="3"/>
            <a:r>
              <a:rPr lang="ro-RO" noProof="0"/>
              <a:t>al patrulea nivel</a:t>
            </a:r>
          </a:p>
          <a:p>
            <a:pPr lvl="4"/>
            <a:r>
              <a:rPr lang="ro-RO" noProof="0"/>
              <a:t>al cincilea nivel</a:t>
            </a:r>
          </a:p>
        </p:txBody>
      </p:sp>
      <p:sp>
        <p:nvSpPr>
          <p:cNvPr id="6" name="Substituent subsol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o-RO"/>
          </a:p>
        </p:txBody>
      </p:sp>
      <p:sp>
        <p:nvSpPr>
          <p:cNvPr id="7" name="Substituent număr diapozitiv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D7B98DA8-08FB-4D73-9B5C-D0F0DA40DCB3}" type="slidenum">
              <a:rPr lang="ro-RO"/>
              <a:pPr>
                <a:defRPr/>
              </a:pPr>
              <a:t>‹#›</a:t>
            </a:fld>
            <a:endParaRPr lang="ro-RO"/>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ubstituent imagine diapozitiv 1"/>
          <p:cNvSpPr>
            <a:spLocks noGrp="1" noRot="1" noChangeAspect="1"/>
          </p:cNvSpPr>
          <p:nvPr>
            <p:ph type="sldImg"/>
          </p:nvPr>
        </p:nvSpPr>
        <p:spPr bwMode="auto">
          <a:noFill/>
          <a:ln>
            <a:solidFill>
              <a:srgbClr val="000000"/>
            </a:solidFill>
            <a:miter lim="800000"/>
            <a:headEnd/>
            <a:tailEnd/>
          </a:ln>
        </p:spPr>
      </p:sp>
      <p:sp>
        <p:nvSpPr>
          <p:cNvPr id="16386" name="Substituent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6387" name="Substituent număr diapozitiv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B03FC55-DC32-4BCE-A3C9-0714625A5549}" type="slidenum">
              <a:rPr lang="ro-RO">
                <a:cs typeface="Arial" charset="0"/>
              </a:rPr>
              <a:pPr fontAlgn="base">
                <a:spcBef>
                  <a:spcPct val="0"/>
                </a:spcBef>
                <a:spcAft>
                  <a:spcPct val="0"/>
                </a:spcAft>
              </a:pPr>
              <a:t>2</a:t>
            </a:fld>
            <a:endParaRPr lang="ro-RO">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u 1">
            <a:extLst>
              <a:ext uri="{FF2B5EF4-FFF2-40B4-BE49-F238E27FC236}"/>
            </a:extLst>
          </p:cNvPr>
          <p:cNvSpPr>
            <a:spLocks noGrp="1"/>
          </p:cNvSpPr>
          <p:nvPr>
            <p:ph type="ctrTitle"/>
          </p:nvPr>
        </p:nvSpPr>
        <p:spPr>
          <a:xfrm>
            <a:off x="1524000" y="1122363"/>
            <a:ext cx="9144000" cy="2387600"/>
          </a:xfrm>
        </p:spPr>
        <p:txBody>
          <a:bodyPr anchor="b"/>
          <a:lstStyle>
            <a:lvl1pPr algn="ctr">
              <a:defRPr sz="6000"/>
            </a:lvl1pPr>
          </a:lstStyle>
          <a:p>
            <a:r>
              <a:rPr lang="ro-RO"/>
              <a:t>Faceți clic pentru a edita stilul de titlu coordonator</a:t>
            </a:r>
          </a:p>
        </p:txBody>
      </p:sp>
      <p:sp>
        <p:nvSpPr>
          <p:cNvPr id="3" name="Subtitlu 2">
            <a:extLst>
              <a:ext uri="{FF2B5EF4-FFF2-40B4-BE49-F238E27FC236}"/>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p>
        </p:txBody>
      </p:sp>
      <p:sp>
        <p:nvSpPr>
          <p:cNvPr id="4" name="Substituent dată 3">
            <a:extLst>
              <a:ext uri="{FF2B5EF4-FFF2-40B4-BE49-F238E27FC236}"/>
            </a:extLst>
          </p:cNvPr>
          <p:cNvSpPr>
            <a:spLocks noGrp="1"/>
          </p:cNvSpPr>
          <p:nvPr>
            <p:ph type="dt" sz="half" idx="10"/>
          </p:nvPr>
        </p:nvSpPr>
        <p:spPr/>
        <p:txBody>
          <a:bodyPr/>
          <a:lstStyle>
            <a:lvl1pPr>
              <a:defRPr/>
            </a:lvl1pPr>
          </a:lstStyle>
          <a:p>
            <a:pPr>
              <a:defRPr/>
            </a:pPr>
            <a:fld id="{63DB40AF-92B5-48BC-B461-20B210C92D22}" type="datetimeFigureOut">
              <a:rPr lang="ro-RO"/>
              <a:pPr>
                <a:defRPr/>
              </a:pPr>
              <a:t>10.03.2022</a:t>
            </a:fld>
            <a:endParaRPr lang="ro-RO"/>
          </a:p>
        </p:txBody>
      </p:sp>
      <p:sp>
        <p:nvSpPr>
          <p:cNvPr id="5" name="Substituent subsol 4">
            <a:extLst>
              <a:ext uri="{FF2B5EF4-FFF2-40B4-BE49-F238E27FC236}"/>
            </a:extLst>
          </p:cNvPr>
          <p:cNvSpPr>
            <a:spLocks noGrp="1"/>
          </p:cNvSpPr>
          <p:nvPr>
            <p:ph type="ftr" sz="quarter" idx="11"/>
          </p:nvPr>
        </p:nvSpPr>
        <p:spPr/>
        <p:txBody>
          <a:bodyPr/>
          <a:lstStyle>
            <a:lvl1pPr>
              <a:defRPr/>
            </a:lvl1pPr>
          </a:lstStyle>
          <a:p>
            <a:pPr>
              <a:defRPr/>
            </a:pPr>
            <a:endParaRPr lang="ro-RO"/>
          </a:p>
        </p:txBody>
      </p:sp>
      <p:sp>
        <p:nvSpPr>
          <p:cNvPr id="6" name="Substituent număr diapozitiv 5">
            <a:extLst>
              <a:ext uri="{FF2B5EF4-FFF2-40B4-BE49-F238E27FC236}"/>
            </a:extLst>
          </p:cNvPr>
          <p:cNvSpPr>
            <a:spLocks noGrp="1"/>
          </p:cNvSpPr>
          <p:nvPr>
            <p:ph type="sldNum" sz="quarter" idx="12"/>
          </p:nvPr>
        </p:nvSpPr>
        <p:spPr/>
        <p:txBody>
          <a:bodyPr/>
          <a:lstStyle>
            <a:lvl1pPr>
              <a:defRPr/>
            </a:lvl1pPr>
          </a:lstStyle>
          <a:p>
            <a:pPr>
              <a:defRPr/>
            </a:pPr>
            <a:fld id="{4CA8CAE6-5E19-42A2-90A8-DA0A00A95465}" type="slidenum">
              <a:rPr lang="ro-RO"/>
              <a:pPr>
                <a:defRPr/>
              </a:pPr>
              <a:t>‹#›</a:t>
            </a:fld>
            <a:endParaRPr lang="ro-R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a:extLst>
              <a:ext uri="{FF2B5EF4-FFF2-40B4-BE49-F238E27FC236}"/>
            </a:extLst>
          </p:cNvPr>
          <p:cNvSpPr>
            <a:spLocks noGrp="1"/>
          </p:cNvSpPr>
          <p:nvPr>
            <p:ph type="title"/>
          </p:nvPr>
        </p:nvSpPr>
        <p:spPr/>
        <p:txBody>
          <a:bodyPr/>
          <a:lstStyle/>
          <a:p>
            <a:r>
              <a:rPr lang="ro-RO"/>
              <a:t>Faceți clic pentru a edita stilul de titlu coordonator</a:t>
            </a:r>
          </a:p>
        </p:txBody>
      </p:sp>
      <p:sp>
        <p:nvSpPr>
          <p:cNvPr id="3" name="Substituent text vertical 2">
            <a:extLst>
              <a:ext uri="{FF2B5EF4-FFF2-40B4-BE49-F238E27FC236}"/>
            </a:extLst>
          </p:cNvPr>
          <p:cNvSpPr>
            <a:spLocks noGrp="1"/>
          </p:cNvSpPr>
          <p:nvPr>
            <p:ph type="body" orient="vert" idx="1"/>
          </p:nvPr>
        </p:nvSpPr>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extLst>
          </p:cNvPr>
          <p:cNvSpPr>
            <a:spLocks noGrp="1"/>
          </p:cNvSpPr>
          <p:nvPr>
            <p:ph type="dt" sz="half" idx="10"/>
          </p:nvPr>
        </p:nvSpPr>
        <p:spPr/>
        <p:txBody>
          <a:bodyPr/>
          <a:lstStyle>
            <a:lvl1pPr>
              <a:defRPr/>
            </a:lvl1pPr>
          </a:lstStyle>
          <a:p>
            <a:pPr>
              <a:defRPr/>
            </a:pPr>
            <a:fld id="{4FA8546D-F7C7-473D-B9A5-A9DA06065308}" type="datetimeFigureOut">
              <a:rPr lang="ro-RO"/>
              <a:pPr>
                <a:defRPr/>
              </a:pPr>
              <a:t>10.03.2022</a:t>
            </a:fld>
            <a:endParaRPr lang="ro-RO"/>
          </a:p>
        </p:txBody>
      </p:sp>
      <p:sp>
        <p:nvSpPr>
          <p:cNvPr id="5" name="Substituent subsol 4">
            <a:extLst>
              <a:ext uri="{FF2B5EF4-FFF2-40B4-BE49-F238E27FC236}"/>
            </a:extLst>
          </p:cNvPr>
          <p:cNvSpPr>
            <a:spLocks noGrp="1"/>
          </p:cNvSpPr>
          <p:nvPr>
            <p:ph type="ftr" sz="quarter" idx="11"/>
          </p:nvPr>
        </p:nvSpPr>
        <p:spPr/>
        <p:txBody>
          <a:bodyPr/>
          <a:lstStyle>
            <a:lvl1pPr>
              <a:defRPr/>
            </a:lvl1pPr>
          </a:lstStyle>
          <a:p>
            <a:pPr>
              <a:defRPr/>
            </a:pPr>
            <a:endParaRPr lang="ro-RO"/>
          </a:p>
        </p:txBody>
      </p:sp>
      <p:sp>
        <p:nvSpPr>
          <p:cNvPr id="6" name="Substituent număr diapozitiv 5">
            <a:extLst>
              <a:ext uri="{FF2B5EF4-FFF2-40B4-BE49-F238E27FC236}"/>
            </a:extLst>
          </p:cNvPr>
          <p:cNvSpPr>
            <a:spLocks noGrp="1"/>
          </p:cNvSpPr>
          <p:nvPr>
            <p:ph type="sldNum" sz="quarter" idx="12"/>
          </p:nvPr>
        </p:nvSpPr>
        <p:spPr/>
        <p:txBody>
          <a:bodyPr/>
          <a:lstStyle>
            <a:lvl1pPr>
              <a:defRPr/>
            </a:lvl1pPr>
          </a:lstStyle>
          <a:p>
            <a:pPr>
              <a:defRPr/>
            </a:pPr>
            <a:fld id="{3C503C12-CDD7-4BCC-BE9B-44CC3AC88107}" type="slidenum">
              <a:rPr lang="ro-RO"/>
              <a:pPr>
                <a:defRPr/>
              </a:pPr>
              <a:t>‹#›</a:t>
            </a:fld>
            <a:endParaRPr lang="ro-R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a:extLst>
              <a:ext uri="{FF2B5EF4-FFF2-40B4-BE49-F238E27FC236}"/>
            </a:extLst>
          </p:cNvPr>
          <p:cNvSpPr>
            <a:spLocks noGrp="1"/>
          </p:cNvSpPr>
          <p:nvPr>
            <p:ph type="title" orient="vert"/>
          </p:nvPr>
        </p:nvSpPr>
        <p:spPr>
          <a:xfrm>
            <a:off x="8724900" y="365125"/>
            <a:ext cx="2628900" cy="5811838"/>
          </a:xfrm>
        </p:spPr>
        <p:txBody>
          <a:bodyPr vert="eaVert"/>
          <a:lstStyle/>
          <a:p>
            <a:r>
              <a:rPr lang="ro-RO"/>
              <a:t>Faceți clic pentru a edita stilul de titlu coordonator</a:t>
            </a:r>
          </a:p>
        </p:txBody>
      </p:sp>
      <p:sp>
        <p:nvSpPr>
          <p:cNvPr id="3" name="Substituent text vertical 2">
            <a:extLst>
              <a:ext uri="{FF2B5EF4-FFF2-40B4-BE49-F238E27FC236}"/>
            </a:extLst>
          </p:cNvPr>
          <p:cNvSpPr>
            <a:spLocks noGrp="1"/>
          </p:cNvSpPr>
          <p:nvPr>
            <p:ph type="body" orient="vert" idx="1"/>
          </p:nvPr>
        </p:nvSpPr>
        <p:spPr>
          <a:xfrm>
            <a:off x="838200" y="365125"/>
            <a:ext cx="7734300" cy="5811838"/>
          </a:xfr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extLst>
          </p:cNvPr>
          <p:cNvSpPr>
            <a:spLocks noGrp="1"/>
          </p:cNvSpPr>
          <p:nvPr>
            <p:ph type="dt" sz="half" idx="10"/>
          </p:nvPr>
        </p:nvSpPr>
        <p:spPr/>
        <p:txBody>
          <a:bodyPr/>
          <a:lstStyle>
            <a:lvl1pPr>
              <a:defRPr/>
            </a:lvl1pPr>
          </a:lstStyle>
          <a:p>
            <a:pPr>
              <a:defRPr/>
            </a:pPr>
            <a:fld id="{FF2094DD-8F04-474D-9B95-17AE89CED230}" type="datetimeFigureOut">
              <a:rPr lang="ro-RO"/>
              <a:pPr>
                <a:defRPr/>
              </a:pPr>
              <a:t>10.03.2022</a:t>
            </a:fld>
            <a:endParaRPr lang="ro-RO"/>
          </a:p>
        </p:txBody>
      </p:sp>
      <p:sp>
        <p:nvSpPr>
          <p:cNvPr id="5" name="Substituent subsol 4">
            <a:extLst>
              <a:ext uri="{FF2B5EF4-FFF2-40B4-BE49-F238E27FC236}"/>
            </a:extLst>
          </p:cNvPr>
          <p:cNvSpPr>
            <a:spLocks noGrp="1"/>
          </p:cNvSpPr>
          <p:nvPr>
            <p:ph type="ftr" sz="quarter" idx="11"/>
          </p:nvPr>
        </p:nvSpPr>
        <p:spPr/>
        <p:txBody>
          <a:bodyPr/>
          <a:lstStyle>
            <a:lvl1pPr>
              <a:defRPr/>
            </a:lvl1pPr>
          </a:lstStyle>
          <a:p>
            <a:pPr>
              <a:defRPr/>
            </a:pPr>
            <a:endParaRPr lang="ro-RO"/>
          </a:p>
        </p:txBody>
      </p:sp>
      <p:sp>
        <p:nvSpPr>
          <p:cNvPr id="6" name="Substituent număr diapozitiv 5">
            <a:extLst>
              <a:ext uri="{FF2B5EF4-FFF2-40B4-BE49-F238E27FC236}"/>
            </a:extLst>
          </p:cNvPr>
          <p:cNvSpPr>
            <a:spLocks noGrp="1"/>
          </p:cNvSpPr>
          <p:nvPr>
            <p:ph type="sldNum" sz="quarter" idx="12"/>
          </p:nvPr>
        </p:nvSpPr>
        <p:spPr/>
        <p:txBody>
          <a:bodyPr/>
          <a:lstStyle>
            <a:lvl1pPr>
              <a:defRPr/>
            </a:lvl1pPr>
          </a:lstStyle>
          <a:p>
            <a:pPr>
              <a:defRPr/>
            </a:pPr>
            <a:fld id="{4368463B-AF1A-4C2B-B578-902017C068D7}" type="slidenum">
              <a:rPr lang="ro-RO"/>
              <a:pPr>
                <a:defRPr/>
              </a:pPr>
              <a:t>‹#›</a:t>
            </a:fld>
            <a:endParaRPr lang="ro-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a:extLst>
              <a:ext uri="{FF2B5EF4-FFF2-40B4-BE49-F238E27FC236}"/>
            </a:extLst>
          </p:cNvPr>
          <p:cNvSpPr>
            <a:spLocks noGrp="1"/>
          </p:cNvSpPr>
          <p:nvPr>
            <p:ph type="title"/>
          </p:nvPr>
        </p:nvSpPr>
        <p:spPr/>
        <p:txBody>
          <a:bodyPr/>
          <a:lstStyle/>
          <a:p>
            <a:r>
              <a:rPr lang="ro-RO"/>
              <a:t>Faceți clic pentru a edita stilul de titlu coordonator</a:t>
            </a:r>
          </a:p>
        </p:txBody>
      </p:sp>
      <p:sp>
        <p:nvSpPr>
          <p:cNvPr id="3" name="Substituent conținut 2">
            <a:extLst>
              <a:ext uri="{FF2B5EF4-FFF2-40B4-BE49-F238E27FC236}"/>
            </a:extLst>
          </p:cNvPr>
          <p:cNvSpPr>
            <a:spLocks noGrp="1"/>
          </p:cNvSpPr>
          <p:nvPr>
            <p:ph idx="1"/>
          </p:nvPr>
        </p:nvSpPr>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extLst>
          </p:cNvPr>
          <p:cNvSpPr>
            <a:spLocks noGrp="1"/>
          </p:cNvSpPr>
          <p:nvPr>
            <p:ph type="dt" sz="half" idx="10"/>
          </p:nvPr>
        </p:nvSpPr>
        <p:spPr/>
        <p:txBody>
          <a:bodyPr/>
          <a:lstStyle>
            <a:lvl1pPr>
              <a:defRPr/>
            </a:lvl1pPr>
          </a:lstStyle>
          <a:p>
            <a:pPr>
              <a:defRPr/>
            </a:pPr>
            <a:fld id="{76AAD428-1681-44A6-8B6D-090C35BBF9A0}" type="datetimeFigureOut">
              <a:rPr lang="ro-RO"/>
              <a:pPr>
                <a:defRPr/>
              </a:pPr>
              <a:t>10.03.2022</a:t>
            </a:fld>
            <a:endParaRPr lang="ro-RO"/>
          </a:p>
        </p:txBody>
      </p:sp>
      <p:sp>
        <p:nvSpPr>
          <p:cNvPr id="5" name="Substituent subsol 4">
            <a:extLst>
              <a:ext uri="{FF2B5EF4-FFF2-40B4-BE49-F238E27FC236}"/>
            </a:extLst>
          </p:cNvPr>
          <p:cNvSpPr>
            <a:spLocks noGrp="1"/>
          </p:cNvSpPr>
          <p:nvPr>
            <p:ph type="ftr" sz="quarter" idx="11"/>
          </p:nvPr>
        </p:nvSpPr>
        <p:spPr/>
        <p:txBody>
          <a:bodyPr/>
          <a:lstStyle>
            <a:lvl1pPr>
              <a:defRPr/>
            </a:lvl1pPr>
          </a:lstStyle>
          <a:p>
            <a:pPr>
              <a:defRPr/>
            </a:pPr>
            <a:endParaRPr lang="ro-RO"/>
          </a:p>
        </p:txBody>
      </p:sp>
      <p:sp>
        <p:nvSpPr>
          <p:cNvPr id="6" name="Substituent număr diapozitiv 5">
            <a:extLst>
              <a:ext uri="{FF2B5EF4-FFF2-40B4-BE49-F238E27FC236}"/>
            </a:extLst>
          </p:cNvPr>
          <p:cNvSpPr>
            <a:spLocks noGrp="1"/>
          </p:cNvSpPr>
          <p:nvPr>
            <p:ph type="sldNum" sz="quarter" idx="12"/>
          </p:nvPr>
        </p:nvSpPr>
        <p:spPr/>
        <p:txBody>
          <a:bodyPr/>
          <a:lstStyle>
            <a:lvl1pPr>
              <a:defRPr/>
            </a:lvl1pPr>
          </a:lstStyle>
          <a:p>
            <a:pPr>
              <a:defRPr/>
            </a:pPr>
            <a:fld id="{7D5DD89A-9C2C-4BF1-A1DC-7849DA310DD5}" type="slidenum">
              <a:rPr lang="ro-RO"/>
              <a:pPr>
                <a:defRPr/>
              </a:pPr>
              <a:t>‹#›</a:t>
            </a:fld>
            <a:endParaRPr lang="ro-R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a:extLst>
              <a:ext uri="{FF2B5EF4-FFF2-40B4-BE49-F238E27FC236}"/>
            </a:extLst>
          </p:cNvPr>
          <p:cNvSpPr>
            <a:spLocks noGrp="1"/>
          </p:cNvSpPr>
          <p:nvPr>
            <p:ph type="title"/>
          </p:nvPr>
        </p:nvSpPr>
        <p:spPr>
          <a:xfrm>
            <a:off x="831850" y="1709738"/>
            <a:ext cx="10515600" cy="2852737"/>
          </a:xfrm>
        </p:spPr>
        <p:txBody>
          <a:bodyPr anchor="b"/>
          <a:lstStyle>
            <a:lvl1pPr>
              <a:defRPr sz="6000"/>
            </a:lvl1pPr>
          </a:lstStyle>
          <a:p>
            <a:r>
              <a:rPr lang="ro-RO"/>
              <a:t>Faceți clic pentru a edita stilul de titlu coordonator</a:t>
            </a:r>
          </a:p>
        </p:txBody>
      </p:sp>
      <p:sp>
        <p:nvSpPr>
          <p:cNvPr id="3" name="Substituent text 2">
            <a:extLst>
              <a:ext uri="{FF2B5EF4-FFF2-40B4-BE49-F238E27FC236}"/>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Faceţi clic pentru a edita Master stiluri text</a:t>
            </a:r>
          </a:p>
        </p:txBody>
      </p:sp>
      <p:sp>
        <p:nvSpPr>
          <p:cNvPr id="4" name="Substituent dată 3">
            <a:extLst>
              <a:ext uri="{FF2B5EF4-FFF2-40B4-BE49-F238E27FC236}"/>
            </a:extLst>
          </p:cNvPr>
          <p:cNvSpPr>
            <a:spLocks noGrp="1"/>
          </p:cNvSpPr>
          <p:nvPr>
            <p:ph type="dt" sz="half" idx="10"/>
          </p:nvPr>
        </p:nvSpPr>
        <p:spPr/>
        <p:txBody>
          <a:bodyPr/>
          <a:lstStyle>
            <a:lvl1pPr>
              <a:defRPr/>
            </a:lvl1pPr>
          </a:lstStyle>
          <a:p>
            <a:pPr>
              <a:defRPr/>
            </a:pPr>
            <a:fld id="{41612AC2-5895-4761-B085-697412C60FDB}" type="datetimeFigureOut">
              <a:rPr lang="ro-RO"/>
              <a:pPr>
                <a:defRPr/>
              </a:pPr>
              <a:t>10.03.2022</a:t>
            </a:fld>
            <a:endParaRPr lang="ro-RO"/>
          </a:p>
        </p:txBody>
      </p:sp>
      <p:sp>
        <p:nvSpPr>
          <p:cNvPr id="5" name="Substituent subsol 4">
            <a:extLst>
              <a:ext uri="{FF2B5EF4-FFF2-40B4-BE49-F238E27FC236}"/>
            </a:extLst>
          </p:cNvPr>
          <p:cNvSpPr>
            <a:spLocks noGrp="1"/>
          </p:cNvSpPr>
          <p:nvPr>
            <p:ph type="ftr" sz="quarter" idx="11"/>
          </p:nvPr>
        </p:nvSpPr>
        <p:spPr/>
        <p:txBody>
          <a:bodyPr/>
          <a:lstStyle>
            <a:lvl1pPr>
              <a:defRPr/>
            </a:lvl1pPr>
          </a:lstStyle>
          <a:p>
            <a:pPr>
              <a:defRPr/>
            </a:pPr>
            <a:endParaRPr lang="ro-RO"/>
          </a:p>
        </p:txBody>
      </p:sp>
      <p:sp>
        <p:nvSpPr>
          <p:cNvPr id="6" name="Substituent număr diapozitiv 5">
            <a:extLst>
              <a:ext uri="{FF2B5EF4-FFF2-40B4-BE49-F238E27FC236}"/>
            </a:extLst>
          </p:cNvPr>
          <p:cNvSpPr>
            <a:spLocks noGrp="1"/>
          </p:cNvSpPr>
          <p:nvPr>
            <p:ph type="sldNum" sz="quarter" idx="12"/>
          </p:nvPr>
        </p:nvSpPr>
        <p:spPr/>
        <p:txBody>
          <a:bodyPr/>
          <a:lstStyle>
            <a:lvl1pPr>
              <a:defRPr/>
            </a:lvl1pPr>
          </a:lstStyle>
          <a:p>
            <a:pPr>
              <a:defRPr/>
            </a:pPr>
            <a:fld id="{14908C8D-4940-441D-91D6-CC5FAF689F4C}" type="slidenum">
              <a:rPr lang="ro-RO"/>
              <a:pPr>
                <a:defRPr/>
              </a:pPr>
              <a:t>‹#›</a:t>
            </a:fld>
            <a:endParaRPr lang="ro-R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a:extLst>
              <a:ext uri="{FF2B5EF4-FFF2-40B4-BE49-F238E27FC236}"/>
            </a:extLst>
          </p:cNvPr>
          <p:cNvSpPr>
            <a:spLocks noGrp="1"/>
          </p:cNvSpPr>
          <p:nvPr>
            <p:ph type="title"/>
          </p:nvPr>
        </p:nvSpPr>
        <p:spPr/>
        <p:txBody>
          <a:bodyPr/>
          <a:lstStyle/>
          <a:p>
            <a:r>
              <a:rPr lang="ro-RO"/>
              <a:t>Faceți clic pentru a edita stilul de titlu coordonator</a:t>
            </a:r>
          </a:p>
        </p:txBody>
      </p:sp>
      <p:sp>
        <p:nvSpPr>
          <p:cNvPr id="3" name="Substituent conținut 2">
            <a:extLst>
              <a:ext uri="{FF2B5EF4-FFF2-40B4-BE49-F238E27FC236}"/>
            </a:extLst>
          </p:cNvPr>
          <p:cNvSpPr>
            <a:spLocks noGrp="1"/>
          </p:cNvSpPr>
          <p:nvPr>
            <p:ph sz="half" idx="1"/>
          </p:nvPr>
        </p:nvSpPr>
        <p:spPr>
          <a:xfrm>
            <a:off x="838200" y="1825625"/>
            <a:ext cx="5181600" cy="435133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conținut 3">
            <a:extLst>
              <a:ext uri="{FF2B5EF4-FFF2-40B4-BE49-F238E27FC236}"/>
            </a:extLst>
          </p:cNvPr>
          <p:cNvSpPr>
            <a:spLocks noGrp="1"/>
          </p:cNvSpPr>
          <p:nvPr>
            <p:ph sz="half" idx="2"/>
          </p:nvPr>
        </p:nvSpPr>
        <p:spPr>
          <a:xfrm>
            <a:off x="6172200" y="1825625"/>
            <a:ext cx="5181600" cy="435133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5" name="Substituent dată 3">
            <a:extLst>
              <a:ext uri="{FF2B5EF4-FFF2-40B4-BE49-F238E27FC236}"/>
            </a:extLst>
          </p:cNvPr>
          <p:cNvSpPr>
            <a:spLocks noGrp="1"/>
          </p:cNvSpPr>
          <p:nvPr>
            <p:ph type="dt" sz="half" idx="10"/>
          </p:nvPr>
        </p:nvSpPr>
        <p:spPr/>
        <p:txBody>
          <a:bodyPr/>
          <a:lstStyle>
            <a:lvl1pPr>
              <a:defRPr/>
            </a:lvl1pPr>
          </a:lstStyle>
          <a:p>
            <a:pPr>
              <a:defRPr/>
            </a:pPr>
            <a:fld id="{0223BDBC-9005-4713-9885-99E0DC13BD8C}" type="datetimeFigureOut">
              <a:rPr lang="ro-RO"/>
              <a:pPr>
                <a:defRPr/>
              </a:pPr>
              <a:t>10.03.2022</a:t>
            </a:fld>
            <a:endParaRPr lang="ro-RO"/>
          </a:p>
        </p:txBody>
      </p:sp>
      <p:sp>
        <p:nvSpPr>
          <p:cNvPr id="6" name="Substituent subsol 4">
            <a:extLst>
              <a:ext uri="{FF2B5EF4-FFF2-40B4-BE49-F238E27FC236}"/>
            </a:extLst>
          </p:cNvPr>
          <p:cNvSpPr>
            <a:spLocks noGrp="1"/>
          </p:cNvSpPr>
          <p:nvPr>
            <p:ph type="ftr" sz="quarter" idx="11"/>
          </p:nvPr>
        </p:nvSpPr>
        <p:spPr/>
        <p:txBody>
          <a:bodyPr/>
          <a:lstStyle>
            <a:lvl1pPr>
              <a:defRPr/>
            </a:lvl1pPr>
          </a:lstStyle>
          <a:p>
            <a:pPr>
              <a:defRPr/>
            </a:pPr>
            <a:endParaRPr lang="ro-RO"/>
          </a:p>
        </p:txBody>
      </p:sp>
      <p:sp>
        <p:nvSpPr>
          <p:cNvPr id="7" name="Substituent număr diapozitiv 5">
            <a:extLst>
              <a:ext uri="{FF2B5EF4-FFF2-40B4-BE49-F238E27FC236}"/>
            </a:extLst>
          </p:cNvPr>
          <p:cNvSpPr>
            <a:spLocks noGrp="1"/>
          </p:cNvSpPr>
          <p:nvPr>
            <p:ph type="sldNum" sz="quarter" idx="12"/>
          </p:nvPr>
        </p:nvSpPr>
        <p:spPr/>
        <p:txBody>
          <a:bodyPr/>
          <a:lstStyle>
            <a:lvl1pPr>
              <a:defRPr/>
            </a:lvl1pPr>
          </a:lstStyle>
          <a:p>
            <a:pPr>
              <a:defRPr/>
            </a:pPr>
            <a:fld id="{E3B90E69-2406-479C-8561-2DF83ADAA71D}" type="slidenum">
              <a:rPr lang="ro-RO"/>
              <a:pPr>
                <a:defRPr/>
              </a:pPr>
              <a:t>‹#›</a:t>
            </a:fld>
            <a:endParaRPr lang="ro-R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a:extLst>
              <a:ext uri="{FF2B5EF4-FFF2-40B4-BE49-F238E27FC236}"/>
            </a:extLst>
          </p:cNvPr>
          <p:cNvSpPr>
            <a:spLocks noGrp="1"/>
          </p:cNvSpPr>
          <p:nvPr>
            <p:ph type="title"/>
          </p:nvPr>
        </p:nvSpPr>
        <p:spPr>
          <a:xfrm>
            <a:off x="839788" y="365125"/>
            <a:ext cx="10515600" cy="1325563"/>
          </a:xfrm>
        </p:spPr>
        <p:txBody>
          <a:bodyPr/>
          <a:lstStyle/>
          <a:p>
            <a:r>
              <a:rPr lang="ro-RO"/>
              <a:t>Faceți clic pentru a edita stilul de titlu coordonator</a:t>
            </a:r>
          </a:p>
        </p:txBody>
      </p:sp>
      <p:sp>
        <p:nvSpPr>
          <p:cNvPr id="3" name="Substituent text 2">
            <a:extLst>
              <a:ext uri="{FF2B5EF4-FFF2-40B4-BE49-F238E27FC236}"/>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4" name="Substituent conținut 3">
            <a:extLst>
              <a:ext uri="{FF2B5EF4-FFF2-40B4-BE49-F238E27FC236}"/>
            </a:extLst>
          </p:cNvPr>
          <p:cNvSpPr>
            <a:spLocks noGrp="1"/>
          </p:cNvSpPr>
          <p:nvPr>
            <p:ph sz="half" idx="2"/>
          </p:nvPr>
        </p:nvSpPr>
        <p:spPr>
          <a:xfrm>
            <a:off x="839788" y="2505075"/>
            <a:ext cx="5157787"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5" name="Substituent text 4">
            <a:extLst>
              <a:ext uri="{FF2B5EF4-FFF2-40B4-BE49-F238E27FC236}"/>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6" name="Substituent conținut 5">
            <a:extLst>
              <a:ext uri="{FF2B5EF4-FFF2-40B4-BE49-F238E27FC236}"/>
            </a:extLst>
          </p:cNvPr>
          <p:cNvSpPr>
            <a:spLocks noGrp="1"/>
          </p:cNvSpPr>
          <p:nvPr>
            <p:ph sz="quarter" idx="4"/>
          </p:nvPr>
        </p:nvSpPr>
        <p:spPr>
          <a:xfrm>
            <a:off x="6172200" y="2505075"/>
            <a:ext cx="5183188"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7" name="Substituent dată 3">
            <a:extLst>
              <a:ext uri="{FF2B5EF4-FFF2-40B4-BE49-F238E27FC236}"/>
            </a:extLst>
          </p:cNvPr>
          <p:cNvSpPr>
            <a:spLocks noGrp="1"/>
          </p:cNvSpPr>
          <p:nvPr>
            <p:ph type="dt" sz="half" idx="10"/>
          </p:nvPr>
        </p:nvSpPr>
        <p:spPr/>
        <p:txBody>
          <a:bodyPr/>
          <a:lstStyle>
            <a:lvl1pPr>
              <a:defRPr/>
            </a:lvl1pPr>
          </a:lstStyle>
          <a:p>
            <a:pPr>
              <a:defRPr/>
            </a:pPr>
            <a:fld id="{318C0980-1F4D-4E94-9A7F-3E2B2F4358AF}" type="datetimeFigureOut">
              <a:rPr lang="ro-RO"/>
              <a:pPr>
                <a:defRPr/>
              </a:pPr>
              <a:t>10.03.2022</a:t>
            </a:fld>
            <a:endParaRPr lang="ro-RO"/>
          </a:p>
        </p:txBody>
      </p:sp>
      <p:sp>
        <p:nvSpPr>
          <p:cNvPr id="8" name="Substituent subsol 4">
            <a:extLst>
              <a:ext uri="{FF2B5EF4-FFF2-40B4-BE49-F238E27FC236}"/>
            </a:extLst>
          </p:cNvPr>
          <p:cNvSpPr>
            <a:spLocks noGrp="1"/>
          </p:cNvSpPr>
          <p:nvPr>
            <p:ph type="ftr" sz="quarter" idx="11"/>
          </p:nvPr>
        </p:nvSpPr>
        <p:spPr/>
        <p:txBody>
          <a:bodyPr/>
          <a:lstStyle>
            <a:lvl1pPr>
              <a:defRPr/>
            </a:lvl1pPr>
          </a:lstStyle>
          <a:p>
            <a:pPr>
              <a:defRPr/>
            </a:pPr>
            <a:endParaRPr lang="ro-RO"/>
          </a:p>
        </p:txBody>
      </p:sp>
      <p:sp>
        <p:nvSpPr>
          <p:cNvPr id="9" name="Substituent număr diapozitiv 5">
            <a:extLst>
              <a:ext uri="{FF2B5EF4-FFF2-40B4-BE49-F238E27FC236}"/>
            </a:extLst>
          </p:cNvPr>
          <p:cNvSpPr>
            <a:spLocks noGrp="1"/>
          </p:cNvSpPr>
          <p:nvPr>
            <p:ph type="sldNum" sz="quarter" idx="12"/>
          </p:nvPr>
        </p:nvSpPr>
        <p:spPr/>
        <p:txBody>
          <a:bodyPr/>
          <a:lstStyle>
            <a:lvl1pPr>
              <a:defRPr/>
            </a:lvl1pPr>
          </a:lstStyle>
          <a:p>
            <a:pPr>
              <a:defRPr/>
            </a:pPr>
            <a:fld id="{ED159C10-B0A4-4680-B4B6-EE6CBE076FFA}" type="slidenum">
              <a:rPr lang="ro-RO"/>
              <a:pPr>
                <a:defRPr/>
              </a:pPr>
              <a:t>‹#›</a:t>
            </a:fld>
            <a:endParaRPr lang="ro-R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a:extLst>
              <a:ext uri="{FF2B5EF4-FFF2-40B4-BE49-F238E27FC236}"/>
            </a:extLst>
          </p:cNvPr>
          <p:cNvSpPr>
            <a:spLocks noGrp="1"/>
          </p:cNvSpPr>
          <p:nvPr>
            <p:ph type="title"/>
          </p:nvPr>
        </p:nvSpPr>
        <p:spPr/>
        <p:txBody>
          <a:bodyPr/>
          <a:lstStyle/>
          <a:p>
            <a:r>
              <a:rPr lang="ro-RO"/>
              <a:t>Faceți clic pentru a edita stilul de titlu coordonator</a:t>
            </a:r>
          </a:p>
        </p:txBody>
      </p:sp>
      <p:sp>
        <p:nvSpPr>
          <p:cNvPr id="3" name="Substituent dată 3">
            <a:extLst>
              <a:ext uri="{FF2B5EF4-FFF2-40B4-BE49-F238E27FC236}"/>
            </a:extLst>
          </p:cNvPr>
          <p:cNvSpPr>
            <a:spLocks noGrp="1"/>
          </p:cNvSpPr>
          <p:nvPr>
            <p:ph type="dt" sz="half" idx="10"/>
          </p:nvPr>
        </p:nvSpPr>
        <p:spPr/>
        <p:txBody>
          <a:bodyPr/>
          <a:lstStyle>
            <a:lvl1pPr>
              <a:defRPr/>
            </a:lvl1pPr>
          </a:lstStyle>
          <a:p>
            <a:pPr>
              <a:defRPr/>
            </a:pPr>
            <a:fld id="{671074C3-3284-449D-B239-53FDA047C927}" type="datetimeFigureOut">
              <a:rPr lang="ro-RO"/>
              <a:pPr>
                <a:defRPr/>
              </a:pPr>
              <a:t>10.03.2022</a:t>
            </a:fld>
            <a:endParaRPr lang="ro-RO"/>
          </a:p>
        </p:txBody>
      </p:sp>
      <p:sp>
        <p:nvSpPr>
          <p:cNvPr id="4" name="Substituent subsol 4">
            <a:extLst>
              <a:ext uri="{FF2B5EF4-FFF2-40B4-BE49-F238E27FC236}"/>
            </a:extLst>
          </p:cNvPr>
          <p:cNvSpPr>
            <a:spLocks noGrp="1"/>
          </p:cNvSpPr>
          <p:nvPr>
            <p:ph type="ftr" sz="quarter" idx="11"/>
          </p:nvPr>
        </p:nvSpPr>
        <p:spPr/>
        <p:txBody>
          <a:bodyPr/>
          <a:lstStyle>
            <a:lvl1pPr>
              <a:defRPr/>
            </a:lvl1pPr>
          </a:lstStyle>
          <a:p>
            <a:pPr>
              <a:defRPr/>
            </a:pPr>
            <a:endParaRPr lang="ro-RO"/>
          </a:p>
        </p:txBody>
      </p:sp>
      <p:sp>
        <p:nvSpPr>
          <p:cNvPr id="5" name="Substituent număr diapozitiv 5">
            <a:extLst>
              <a:ext uri="{FF2B5EF4-FFF2-40B4-BE49-F238E27FC236}"/>
            </a:extLst>
          </p:cNvPr>
          <p:cNvSpPr>
            <a:spLocks noGrp="1"/>
          </p:cNvSpPr>
          <p:nvPr>
            <p:ph type="sldNum" sz="quarter" idx="12"/>
          </p:nvPr>
        </p:nvSpPr>
        <p:spPr/>
        <p:txBody>
          <a:bodyPr/>
          <a:lstStyle>
            <a:lvl1pPr>
              <a:defRPr/>
            </a:lvl1pPr>
          </a:lstStyle>
          <a:p>
            <a:pPr>
              <a:defRPr/>
            </a:pPr>
            <a:fld id="{C39BBE38-2D3D-41FB-8C6E-2058707D0A44}" type="slidenum">
              <a:rPr lang="ro-RO"/>
              <a:pPr>
                <a:defRPr/>
              </a:pPr>
              <a:t>‹#›</a:t>
            </a:fld>
            <a:endParaRPr lang="ro-R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3">
            <a:extLst>
              <a:ext uri="{FF2B5EF4-FFF2-40B4-BE49-F238E27FC236}"/>
            </a:extLst>
          </p:cNvPr>
          <p:cNvSpPr>
            <a:spLocks noGrp="1"/>
          </p:cNvSpPr>
          <p:nvPr>
            <p:ph type="dt" sz="half" idx="10"/>
          </p:nvPr>
        </p:nvSpPr>
        <p:spPr/>
        <p:txBody>
          <a:bodyPr/>
          <a:lstStyle>
            <a:lvl1pPr>
              <a:defRPr/>
            </a:lvl1pPr>
          </a:lstStyle>
          <a:p>
            <a:pPr>
              <a:defRPr/>
            </a:pPr>
            <a:fld id="{5E71B8BE-712A-40D4-A1DB-7F6BF5718941}" type="datetimeFigureOut">
              <a:rPr lang="ro-RO"/>
              <a:pPr>
                <a:defRPr/>
              </a:pPr>
              <a:t>10.03.2022</a:t>
            </a:fld>
            <a:endParaRPr lang="ro-RO"/>
          </a:p>
        </p:txBody>
      </p:sp>
      <p:sp>
        <p:nvSpPr>
          <p:cNvPr id="3" name="Substituent subsol 4">
            <a:extLst>
              <a:ext uri="{FF2B5EF4-FFF2-40B4-BE49-F238E27FC236}"/>
            </a:extLst>
          </p:cNvPr>
          <p:cNvSpPr>
            <a:spLocks noGrp="1"/>
          </p:cNvSpPr>
          <p:nvPr>
            <p:ph type="ftr" sz="quarter" idx="11"/>
          </p:nvPr>
        </p:nvSpPr>
        <p:spPr/>
        <p:txBody>
          <a:bodyPr/>
          <a:lstStyle>
            <a:lvl1pPr>
              <a:defRPr/>
            </a:lvl1pPr>
          </a:lstStyle>
          <a:p>
            <a:pPr>
              <a:defRPr/>
            </a:pPr>
            <a:endParaRPr lang="ro-RO"/>
          </a:p>
        </p:txBody>
      </p:sp>
      <p:sp>
        <p:nvSpPr>
          <p:cNvPr id="4" name="Substituent număr diapozitiv 5">
            <a:extLst>
              <a:ext uri="{FF2B5EF4-FFF2-40B4-BE49-F238E27FC236}"/>
            </a:extLst>
          </p:cNvPr>
          <p:cNvSpPr>
            <a:spLocks noGrp="1"/>
          </p:cNvSpPr>
          <p:nvPr>
            <p:ph type="sldNum" sz="quarter" idx="12"/>
          </p:nvPr>
        </p:nvSpPr>
        <p:spPr/>
        <p:txBody>
          <a:bodyPr/>
          <a:lstStyle>
            <a:lvl1pPr>
              <a:defRPr/>
            </a:lvl1pPr>
          </a:lstStyle>
          <a:p>
            <a:pPr>
              <a:defRPr/>
            </a:pPr>
            <a:fld id="{70E9C42D-3739-4A54-8B93-4131910FE242}" type="slidenum">
              <a:rPr lang="ro-RO"/>
              <a:pPr>
                <a:defRPr/>
              </a:pPr>
              <a:t>‹#›</a:t>
            </a:fld>
            <a:endParaRPr lang="ro-R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a:extLst>
              <a:ext uri="{FF2B5EF4-FFF2-40B4-BE49-F238E27FC236}"/>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p>
        </p:txBody>
      </p:sp>
      <p:sp>
        <p:nvSpPr>
          <p:cNvPr id="3" name="Substituent conținut 2">
            <a:extLst>
              <a:ext uri="{FF2B5EF4-FFF2-40B4-BE49-F238E27FC236}"/>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text 3">
            <a:extLst>
              <a:ext uri="{FF2B5EF4-FFF2-40B4-BE49-F238E27FC236}"/>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3">
            <a:extLst>
              <a:ext uri="{FF2B5EF4-FFF2-40B4-BE49-F238E27FC236}"/>
            </a:extLst>
          </p:cNvPr>
          <p:cNvSpPr>
            <a:spLocks noGrp="1"/>
          </p:cNvSpPr>
          <p:nvPr>
            <p:ph type="dt" sz="half" idx="10"/>
          </p:nvPr>
        </p:nvSpPr>
        <p:spPr/>
        <p:txBody>
          <a:bodyPr/>
          <a:lstStyle>
            <a:lvl1pPr>
              <a:defRPr/>
            </a:lvl1pPr>
          </a:lstStyle>
          <a:p>
            <a:pPr>
              <a:defRPr/>
            </a:pPr>
            <a:fld id="{3B144328-76CB-4B4F-B8EC-8C02C7041165}" type="datetimeFigureOut">
              <a:rPr lang="ro-RO"/>
              <a:pPr>
                <a:defRPr/>
              </a:pPr>
              <a:t>10.03.2022</a:t>
            </a:fld>
            <a:endParaRPr lang="ro-RO"/>
          </a:p>
        </p:txBody>
      </p:sp>
      <p:sp>
        <p:nvSpPr>
          <p:cNvPr id="6" name="Substituent subsol 4">
            <a:extLst>
              <a:ext uri="{FF2B5EF4-FFF2-40B4-BE49-F238E27FC236}"/>
            </a:extLst>
          </p:cNvPr>
          <p:cNvSpPr>
            <a:spLocks noGrp="1"/>
          </p:cNvSpPr>
          <p:nvPr>
            <p:ph type="ftr" sz="quarter" idx="11"/>
          </p:nvPr>
        </p:nvSpPr>
        <p:spPr/>
        <p:txBody>
          <a:bodyPr/>
          <a:lstStyle>
            <a:lvl1pPr>
              <a:defRPr/>
            </a:lvl1pPr>
          </a:lstStyle>
          <a:p>
            <a:pPr>
              <a:defRPr/>
            </a:pPr>
            <a:endParaRPr lang="ro-RO"/>
          </a:p>
        </p:txBody>
      </p:sp>
      <p:sp>
        <p:nvSpPr>
          <p:cNvPr id="7" name="Substituent număr diapozitiv 5">
            <a:extLst>
              <a:ext uri="{FF2B5EF4-FFF2-40B4-BE49-F238E27FC236}"/>
            </a:extLst>
          </p:cNvPr>
          <p:cNvSpPr>
            <a:spLocks noGrp="1"/>
          </p:cNvSpPr>
          <p:nvPr>
            <p:ph type="sldNum" sz="quarter" idx="12"/>
          </p:nvPr>
        </p:nvSpPr>
        <p:spPr/>
        <p:txBody>
          <a:bodyPr/>
          <a:lstStyle>
            <a:lvl1pPr>
              <a:defRPr/>
            </a:lvl1pPr>
          </a:lstStyle>
          <a:p>
            <a:pPr>
              <a:defRPr/>
            </a:pPr>
            <a:fld id="{4915C79B-5DDF-4EDA-B761-FBC94968152D}" type="slidenum">
              <a:rPr lang="ro-RO"/>
              <a:pPr>
                <a:defRPr/>
              </a:pPr>
              <a:t>‹#›</a:t>
            </a:fld>
            <a:endParaRPr lang="ro-R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a:extLst>
              <a:ext uri="{FF2B5EF4-FFF2-40B4-BE49-F238E27FC236}"/>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p>
        </p:txBody>
      </p:sp>
      <p:sp>
        <p:nvSpPr>
          <p:cNvPr id="3" name="Substituent imagine 2">
            <a:extLst>
              <a:ext uri="{FF2B5EF4-FFF2-40B4-BE49-F238E27FC236}"/>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o-RO" noProof="0"/>
          </a:p>
        </p:txBody>
      </p:sp>
      <p:sp>
        <p:nvSpPr>
          <p:cNvPr id="4" name="Substituent text 3">
            <a:extLst>
              <a:ext uri="{FF2B5EF4-FFF2-40B4-BE49-F238E27FC236}"/>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3">
            <a:extLst>
              <a:ext uri="{FF2B5EF4-FFF2-40B4-BE49-F238E27FC236}"/>
            </a:extLst>
          </p:cNvPr>
          <p:cNvSpPr>
            <a:spLocks noGrp="1"/>
          </p:cNvSpPr>
          <p:nvPr>
            <p:ph type="dt" sz="half" idx="10"/>
          </p:nvPr>
        </p:nvSpPr>
        <p:spPr/>
        <p:txBody>
          <a:bodyPr/>
          <a:lstStyle>
            <a:lvl1pPr>
              <a:defRPr/>
            </a:lvl1pPr>
          </a:lstStyle>
          <a:p>
            <a:pPr>
              <a:defRPr/>
            </a:pPr>
            <a:fld id="{38C7D195-831F-47A3-BFC8-6B39337F7758}" type="datetimeFigureOut">
              <a:rPr lang="ro-RO"/>
              <a:pPr>
                <a:defRPr/>
              </a:pPr>
              <a:t>10.03.2022</a:t>
            </a:fld>
            <a:endParaRPr lang="ro-RO"/>
          </a:p>
        </p:txBody>
      </p:sp>
      <p:sp>
        <p:nvSpPr>
          <p:cNvPr id="6" name="Substituent subsol 4">
            <a:extLst>
              <a:ext uri="{FF2B5EF4-FFF2-40B4-BE49-F238E27FC236}"/>
            </a:extLst>
          </p:cNvPr>
          <p:cNvSpPr>
            <a:spLocks noGrp="1"/>
          </p:cNvSpPr>
          <p:nvPr>
            <p:ph type="ftr" sz="quarter" idx="11"/>
          </p:nvPr>
        </p:nvSpPr>
        <p:spPr/>
        <p:txBody>
          <a:bodyPr/>
          <a:lstStyle>
            <a:lvl1pPr>
              <a:defRPr/>
            </a:lvl1pPr>
          </a:lstStyle>
          <a:p>
            <a:pPr>
              <a:defRPr/>
            </a:pPr>
            <a:endParaRPr lang="ro-RO"/>
          </a:p>
        </p:txBody>
      </p:sp>
      <p:sp>
        <p:nvSpPr>
          <p:cNvPr id="7" name="Substituent număr diapozitiv 5">
            <a:extLst>
              <a:ext uri="{FF2B5EF4-FFF2-40B4-BE49-F238E27FC236}"/>
            </a:extLst>
          </p:cNvPr>
          <p:cNvSpPr>
            <a:spLocks noGrp="1"/>
          </p:cNvSpPr>
          <p:nvPr>
            <p:ph type="sldNum" sz="quarter" idx="12"/>
          </p:nvPr>
        </p:nvSpPr>
        <p:spPr/>
        <p:txBody>
          <a:bodyPr/>
          <a:lstStyle>
            <a:lvl1pPr>
              <a:defRPr/>
            </a:lvl1pPr>
          </a:lstStyle>
          <a:p>
            <a:pPr>
              <a:defRPr/>
            </a:pPr>
            <a:fld id="{1D110A37-9C22-4B5D-A9B8-F5982C18502A}" type="slidenum">
              <a:rPr lang="ro-RO"/>
              <a:pPr>
                <a:defRPr/>
              </a:pPr>
              <a:t>‹#›</a:t>
            </a:fld>
            <a:endParaRPr lang="ro-R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ubstituent titlu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o-RO" smtClean="0"/>
              <a:t>Faceți clic pentru a edita stilul de titlu coordonator</a:t>
            </a:r>
          </a:p>
        </p:txBody>
      </p:sp>
      <p:sp>
        <p:nvSpPr>
          <p:cNvPr id="1027" name="Substituent text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o-RO" smtClean="0"/>
              <a:t>Faceţi clic pentru a edita Master stiluri text</a:t>
            </a:r>
          </a:p>
          <a:p>
            <a:pPr lvl="1"/>
            <a:r>
              <a:rPr lang="ro-RO" smtClean="0"/>
              <a:t>al doilea nivel</a:t>
            </a:r>
          </a:p>
          <a:p>
            <a:pPr lvl="2"/>
            <a:r>
              <a:rPr lang="ro-RO" smtClean="0"/>
              <a:t>al treilea nivel</a:t>
            </a:r>
          </a:p>
          <a:p>
            <a:pPr lvl="3"/>
            <a:r>
              <a:rPr lang="ro-RO" smtClean="0"/>
              <a:t>al patrulea nivel</a:t>
            </a:r>
          </a:p>
          <a:p>
            <a:pPr lvl="4"/>
            <a:r>
              <a:rPr lang="ro-RO" smtClean="0"/>
              <a:t>al cincilea nivel</a:t>
            </a:r>
          </a:p>
        </p:txBody>
      </p:sp>
      <p:sp>
        <p:nvSpPr>
          <p:cNvPr id="4" name="Substituent dată 3">
            <a:extLst>
              <a:ext uri="{FF2B5EF4-FFF2-40B4-BE49-F238E27FC236}"/>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089F1113-BEA5-400B-A603-E58107403FD0}" type="datetimeFigureOut">
              <a:rPr lang="ro-RO"/>
              <a:pPr>
                <a:defRPr/>
              </a:pPr>
              <a:t>10.03.2022</a:t>
            </a:fld>
            <a:endParaRPr lang="ro-RO"/>
          </a:p>
        </p:txBody>
      </p:sp>
      <p:sp>
        <p:nvSpPr>
          <p:cNvPr id="5" name="Substituent subsol 4">
            <a:extLst>
              <a:ext uri="{FF2B5EF4-FFF2-40B4-BE49-F238E27FC236}"/>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o-RO"/>
          </a:p>
        </p:txBody>
      </p:sp>
      <p:sp>
        <p:nvSpPr>
          <p:cNvPr id="6" name="Substituent număr diapozitiv 5">
            <a:extLst>
              <a:ext uri="{FF2B5EF4-FFF2-40B4-BE49-F238E27FC236}"/>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8608AF15-3AAA-4D4F-AA5A-3C06536A06E1}" type="slidenum">
              <a:rPr lang="ro-RO"/>
              <a:pPr>
                <a:defRPr/>
              </a:pPr>
              <a:t>‹#›</a:t>
            </a:fld>
            <a:endParaRPr lang="ro-RO"/>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comments" Target="../comments/comment1.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hyperlink" Target="http://www.liceultehnologicfeldru.ro/" TargetMode="External"/><Relationship Id="rId2" Type="http://schemas.openxmlformats.org/officeDocument/2006/relationships/hyperlink" Target="mailto:gsfeldru@yahoo.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A06AE"/>
        </a:solidFill>
        <a:effectLst/>
      </p:bgPr>
    </p:bg>
    <p:spTree>
      <p:nvGrpSpPr>
        <p:cNvPr id="1" name=""/>
        <p:cNvGrpSpPr/>
        <p:nvPr/>
      </p:nvGrpSpPr>
      <p:grpSpPr>
        <a:xfrm>
          <a:off x="0" y="0"/>
          <a:ext cx="0" cy="0"/>
          <a:chOff x="0" y="0"/>
          <a:chExt cx="0" cy="0"/>
        </a:xfrm>
      </p:grpSpPr>
      <p:sp>
        <p:nvSpPr>
          <p:cNvPr id="2" name="Titlu 1">
            <a:extLst>
              <a:ext uri="{FF2B5EF4-FFF2-40B4-BE49-F238E27FC236}"/>
            </a:extLst>
          </p:cNvPr>
          <p:cNvSpPr>
            <a:spLocks noGrp="1"/>
          </p:cNvSpPr>
          <p:nvPr>
            <p:ph type="ctrTitle"/>
          </p:nvPr>
        </p:nvSpPr>
        <p:spPr>
          <a:xfrm>
            <a:off x="1524000" y="1122363"/>
            <a:ext cx="9144000" cy="3860800"/>
          </a:xfrm>
        </p:spPr>
        <p:txBody>
          <a:bodyPr rtlCol="0">
            <a:normAutofit fontScale="90000"/>
          </a:bodyPr>
          <a:lstStyle/>
          <a:p>
            <a:pPr fontAlgn="auto">
              <a:spcAft>
                <a:spcPts val="0"/>
              </a:spcAft>
              <a:defRPr/>
            </a:pPr>
            <a:r>
              <a:rPr lang="ro-RO" dirty="0">
                <a:solidFill>
                  <a:schemeClr val="bg1"/>
                </a:solidFill>
              </a:rPr>
              <a:t>LICEUL TEHNOLOGIC FELDRU</a:t>
            </a:r>
            <a:br>
              <a:rPr lang="ro-RO" dirty="0">
                <a:solidFill>
                  <a:schemeClr val="bg1"/>
                </a:solidFill>
              </a:rPr>
            </a:br>
            <a:r>
              <a:rPr lang="ro-RO" sz="5000" dirty="0">
                <a:solidFill>
                  <a:schemeClr val="bg1"/>
                </a:solidFill>
              </a:rPr>
              <a:t>„</a:t>
            </a:r>
            <a:r>
              <a:rPr lang="ro-RO" sz="5500" dirty="0">
                <a:solidFill>
                  <a:schemeClr val="bg1"/>
                </a:solidFill>
              </a:rPr>
              <a:t>Educația nu este o pregătire</a:t>
            </a:r>
            <a:br>
              <a:rPr lang="ro-RO" sz="5500" dirty="0">
                <a:solidFill>
                  <a:schemeClr val="bg1"/>
                </a:solidFill>
              </a:rPr>
            </a:br>
            <a:r>
              <a:rPr lang="ro-RO" sz="5500" dirty="0">
                <a:solidFill>
                  <a:schemeClr val="bg1"/>
                </a:solidFill>
              </a:rPr>
              <a:t>pentru viață; educația este însăși viața.”</a:t>
            </a:r>
            <a:r>
              <a:rPr lang="ro-RO" dirty="0">
                <a:solidFill>
                  <a:schemeClr val="bg1"/>
                </a:solidFill>
              </a:rPr>
              <a:t/>
            </a:r>
            <a:br>
              <a:rPr lang="ro-RO" dirty="0">
                <a:solidFill>
                  <a:schemeClr val="bg1"/>
                </a:solidFill>
              </a:rPr>
            </a:br>
            <a:r>
              <a:rPr lang="ro-RO" b="1" dirty="0">
                <a:solidFill>
                  <a:schemeClr val="bg1"/>
                </a:solidFill>
              </a:rPr>
              <a:t>            </a:t>
            </a:r>
            <a:r>
              <a:rPr lang="ro-RO" sz="5700" b="1" dirty="0">
                <a:solidFill>
                  <a:schemeClr val="bg1"/>
                </a:solidFill>
              </a:rPr>
              <a:t>JOHN DEWEY</a:t>
            </a:r>
          </a:p>
        </p:txBody>
      </p:sp>
      <p:pic>
        <p:nvPicPr>
          <p:cNvPr id="14339" name="Imagine 3"/>
          <p:cNvPicPr>
            <a:picLocks noChangeAspect="1"/>
          </p:cNvPicPr>
          <p:nvPr/>
        </p:nvPicPr>
        <p:blipFill>
          <a:blip r:embed="rId2" cstate="print"/>
          <a:srcRect/>
          <a:stretch>
            <a:fillRect/>
          </a:stretch>
        </p:blipFill>
        <p:spPr bwMode="auto">
          <a:xfrm>
            <a:off x="9007475" y="4808538"/>
            <a:ext cx="2609850" cy="1611312"/>
          </a:xfrm>
          <a:prstGeom prst="rect">
            <a:avLst/>
          </a:prstGeom>
          <a:noFill/>
          <a:ln w="9525">
            <a:noFill/>
            <a:miter lim="800000"/>
            <a:headEnd/>
            <a:tailEnd/>
          </a:ln>
        </p:spPr>
      </p:pic>
      <p:pic>
        <p:nvPicPr>
          <p:cNvPr id="14340" name="Imagine 5"/>
          <p:cNvPicPr>
            <a:picLocks noChangeAspect="1"/>
          </p:cNvPicPr>
          <p:nvPr/>
        </p:nvPicPr>
        <p:blipFill>
          <a:blip r:embed="rId3"/>
          <a:srcRect/>
          <a:stretch>
            <a:fillRect/>
          </a:stretch>
        </p:blipFill>
        <p:spPr bwMode="auto">
          <a:xfrm>
            <a:off x="998538" y="4105275"/>
            <a:ext cx="3986212" cy="19939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4578" name="Substituent conținut 2"/>
          <p:cNvSpPr>
            <a:spLocks noGrp="1"/>
          </p:cNvSpPr>
          <p:nvPr>
            <p:ph idx="1"/>
          </p:nvPr>
        </p:nvSpPr>
        <p:spPr>
          <a:xfrm>
            <a:off x="1930400" y="2743200"/>
            <a:ext cx="10515600" cy="5262563"/>
          </a:xfrm>
        </p:spPr>
        <p:txBody>
          <a:bodyPr/>
          <a:lstStyle/>
          <a:p>
            <a:pPr marL="0" indent="0">
              <a:buFont typeface="Arial" charset="0"/>
              <a:buNone/>
            </a:pPr>
            <a:r>
              <a:rPr lang="ro-RO" sz="6000" smtClean="0">
                <a:solidFill>
                  <a:schemeClr val="bg1"/>
                </a:solidFill>
              </a:rPr>
              <a:t>VĂ AȘTEPTĂM CU DRAG!</a:t>
            </a:r>
          </a:p>
        </p:txBody>
      </p:sp>
      <p:pic>
        <p:nvPicPr>
          <p:cNvPr id="24579" name="Imagine 3"/>
          <p:cNvPicPr>
            <a:picLocks noChangeAspect="1"/>
          </p:cNvPicPr>
          <p:nvPr/>
        </p:nvPicPr>
        <p:blipFill>
          <a:blip r:embed="rId2"/>
          <a:srcRect/>
          <a:stretch>
            <a:fillRect/>
          </a:stretch>
        </p:blipFill>
        <p:spPr bwMode="auto">
          <a:xfrm>
            <a:off x="8521700" y="155575"/>
            <a:ext cx="3100388" cy="2736850"/>
          </a:xfrm>
          <a:prstGeom prst="rect">
            <a:avLst/>
          </a:prstGeom>
          <a:noFill/>
          <a:ln w="9525">
            <a:noFill/>
            <a:miter lim="800000"/>
            <a:headEnd/>
            <a:tailEnd/>
          </a:ln>
        </p:spPr>
      </p:pic>
      <p:pic>
        <p:nvPicPr>
          <p:cNvPr id="24580" name="Imagine 5"/>
          <p:cNvPicPr>
            <a:picLocks noChangeAspect="1"/>
          </p:cNvPicPr>
          <p:nvPr/>
        </p:nvPicPr>
        <p:blipFill>
          <a:blip r:embed="rId3"/>
          <a:srcRect/>
          <a:stretch>
            <a:fillRect/>
          </a:stretch>
        </p:blipFill>
        <p:spPr bwMode="auto">
          <a:xfrm>
            <a:off x="474663" y="3648075"/>
            <a:ext cx="2454275" cy="263366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A06AE"/>
        </a:solidFill>
        <a:effectLst/>
      </p:bgPr>
    </p:bg>
    <p:spTree>
      <p:nvGrpSpPr>
        <p:cNvPr id="1" name=""/>
        <p:cNvGrpSpPr/>
        <p:nvPr/>
      </p:nvGrpSpPr>
      <p:grpSpPr>
        <a:xfrm>
          <a:off x="0" y="0"/>
          <a:ext cx="0" cy="0"/>
          <a:chOff x="0" y="0"/>
          <a:chExt cx="0" cy="0"/>
        </a:xfrm>
      </p:grpSpPr>
      <p:sp>
        <p:nvSpPr>
          <p:cNvPr id="15362" name="Titlu 1"/>
          <p:cNvSpPr>
            <a:spLocks noGrp="1"/>
          </p:cNvSpPr>
          <p:nvPr>
            <p:ph type="title"/>
          </p:nvPr>
        </p:nvSpPr>
        <p:spPr>
          <a:xfrm>
            <a:off x="1014413" y="365125"/>
            <a:ext cx="10163175" cy="5922963"/>
          </a:xfrm>
        </p:spPr>
        <p:txBody>
          <a:bodyPr/>
          <a:lstStyle/>
          <a:p>
            <a:pPr algn="ctr"/>
            <a:r>
              <a:rPr lang="ro-RO" sz="5400" b="1" smtClean="0">
                <a:solidFill>
                  <a:schemeClr val="bg1"/>
                </a:solidFill>
              </a:rPr>
              <a:t/>
            </a:r>
            <a:br>
              <a:rPr lang="ro-RO" sz="5400" b="1" smtClean="0">
                <a:solidFill>
                  <a:schemeClr val="bg1"/>
                </a:solidFill>
              </a:rPr>
            </a:br>
            <a:r>
              <a:rPr lang="ro-RO" sz="5400" b="1" smtClean="0">
                <a:solidFill>
                  <a:schemeClr val="bg1"/>
                </a:solidFill>
              </a:rPr>
              <a:t/>
            </a:r>
            <a:br>
              <a:rPr lang="ro-RO" sz="5400" b="1" smtClean="0">
                <a:solidFill>
                  <a:schemeClr val="bg1"/>
                </a:solidFill>
              </a:rPr>
            </a:br>
            <a:r>
              <a:rPr lang="en-US" sz="5400" b="1" smtClean="0">
                <a:solidFill>
                  <a:schemeClr val="bg1"/>
                </a:solidFill>
              </a:rPr>
              <a:t/>
            </a:r>
            <a:br>
              <a:rPr lang="en-US" sz="5400" b="1" smtClean="0">
                <a:solidFill>
                  <a:schemeClr val="bg1"/>
                </a:solidFill>
              </a:rPr>
            </a:br>
            <a:r>
              <a:rPr lang="en-US" sz="5400" b="1" smtClean="0">
                <a:solidFill>
                  <a:schemeClr val="bg1"/>
                </a:solidFill>
              </a:rPr>
              <a:t/>
            </a:r>
            <a:br>
              <a:rPr lang="en-US" sz="5400" b="1" smtClean="0">
                <a:solidFill>
                  <a:schemeClr val="bg1"/>
                </a:solidFill>
              </a:rPr>
            </a:br>
            <a:r>
              <a:rPr lang="en-US" sz="5400" b="1" smtClean="0">
                <a:solidFill>
                  <a:schemeClr val="bg1"/>
                </a:solidFill>
              </a:rPr>
              <a:t/>
            </a:r>
            <a:br>
              <a:rPr lang="en-US" sz="5400" b="1" smtClean="0">
                <a:solidFill>
                  <a:schemeClr val="bg1"/>
                </a:solidFill>
              </a:rPr>
            </a:br>
            <a:r>
              <a:rPr lang="ro-RO" sz="2800" b="1" smtClean="0">
                <a:solidFill>
                  <a:schemeClr val="bg1"/>
                </a:solidFill>
                <a:latin typeface="Arial Black" pitchFamily="34" charset="0"/>
              </a:rPr>
              <a:t>OFERTA EDUCAȚIONALĂ </a:t>
            </a:r>
            <a:br>
              <a:rPr lang="ro-RO" sz="2800" b="1" smtClean="0">
                <a:solidFill>
                  <a:schemeClr val="bg1"/>
                </a:solidFill>
                <a:latin typeface="Arial Black" pitchFamily="34" charset="0"/>
              </a:rPr>
            </a:br>
            <a:r>
              <a:rPr lang="ro-RO" sz="2800" b="1" smtClean="0">
                <a:solidFill>
                  <a:schemeClr val="bg1"/>
                </a:solidFill>
                <a:latin typeface="Arial Black" pitchFamily="34" charset="0"/>
              </a:rPr>
              <a:t>202</a:t>
            </a:r>
            <a:r>
              <a:rPr lang="en-US" sz="2800" b="1" smtClean="0">
                <a:solidFill>
                  <a:schemeClr val="bg1"/>
                </a:solidFill>
                <a:latin typeface="Arial Black" pitchFamily="34" charset="0"/>
              </a:rPr>
              <a:t>1</a:t>
            </a:r>
            <a:r>
              <a:rPr lang="ro-RO" sz="2800" b="1" smtClean="0">
                <a:solidFill>
                  <a:schemeClr val="bg1"/>
                </a:solidFill>
                <a:latin typeface="Arial Black" pitchFamily="34" charset="0"/>
              </a:rPr>
              <a:t>-202</a:t>
            </a:r>
            <a:r>
              <a:rPr lang="en-US" sz="2800" b="1" smtClean="0">
                <a:solidFill>
                  <a:schemeClr val="bg1"/>
                </a:solidFill>
                <a:latin typeface="Arial Black" pitchFamily="34" charset="0"/>
              </a:rPr>
              <a:t>2</a:t>
            </a:r>
            <a:endParaRPr lang="ro-RO" sz="2800" b="1" smtClean="0">
              <a:solidFill>
                <a:schemeClr val="bg1"/>
              </a:solidFill>
              <a:latin typeface="Arial Black" pitchFamily="34" charset="0"/>
            </a:endParaRPr>
          </a:p>
        </p:txBody>
      </p:sp>
      <p:sp>
        <p:nvSpPr>
          <p:cNvPr id="15363" name="Dreptunghi 2"/>
          <p:cNvSpPr>
            <a:spLocks noChangeArrowheads="1"/>
          </p:cNvSpPr>
          <p:nvPr/>
        </p:nvSpPr>
        <p:spPr bwMode="auto">
          <a:xfrm>
            <a:off x="908050" y="496888"/>
            <a:ext cx="10515600" cy="4473575"/>
          </a:xfrm>
          <a:prstGeom prst="rect">
            <a:avLst/>
          </a:prstGeom>
          <a:noFill/>
          <a:ln w="9525">
            <a:noFill/>
            <a:miter lim="800000"/>
            <a:headEnd/>
            <a:tailEnd/>
          </a:ln>
        </p:spPr>
        <p:txBody>
          <a:bodyPr>
            <a:spAutoFit/>
          </a:bodyPr>
          <a:lstStyle/>
          <a:p>
            <a:pPr indent="457200">
              <a:lnSpc>
                <a:spcPct val="150000"/>
              </a:lnSpc>
            </a:pPr>
            <a:r>
              <a:rPr lang="en-US" sz="2400" b="1">
                <a:solidFill>
                  <a:srgbClr val="002060"/>
                </a:solidFill>
                <a:latin typeface="Cambria" pitchFamily="18" charset="0"/>
                <a:ea typeface="Times New Roman" pitchFamily="18" charset="0"/>
                <a:cs typeface="Helvetica" pitchFamily="34" charset="0"/>
              </a:rPr>
              <a:t>Dragă absolventule, ai ajuns astăzi la capătul unui drum. Știu că nu a fost întotdeauna ușor</a:t>
            </a:r>
            <a:r>
              <a:rPr lang="ro-RO" sz="2400" b="1">
                <a:solidFill>
                  <a:srgbClr val="002060"/>
                </a:solidFill>
                <a:latin typeface="Cambria" pitchFamily="18" charset="0"/>
                <a:ea typeface="Times New Roman" pitchFamily="18" charset="0"/>
                <a:cs typeface="Helvetica" pitchFamily="34" charset="0"/>
              </a:rPr>
              <a:t>. Uneori ai întâmpinat greutăți deosebite, dar </a:t>
            </a:r>
            <a:r>
              <a:rPr lang="en-US" sz="2400" b="1">
                <a:solidFill>
                  <a:srgbClr val="002060"/>
                </a:solidFill>
                <a:latin typeface="Cambria" pitchFamily="18" charset="0"/>
                <a:ea typeface="Times New Roman" pitchFamily="18" charset="0"/>
                <a:cs typeface="Helvetica" pitchFamily="34" charset="0"/>
              </a:rPr>
              <a:t>ai fost puternic și </a:t>
            </a:r>
            <a:r>
              <a:rPr lang="ro-RO" sz="2400" b="1">
                <a:solidFill>
                  <a:srgbClr val="002060"/>
                </a:solidFill>
                <a:latin typeface="Cambria" pitchFamily="18" charset="0"/>
                <a:ea typeface="Times New Roman" pitchFamily="18" charset="0"/>
                <a:cs typeface="Helvetica" pitchFamily="34" charset="0"/>
              </a:rPr>
              <a:t>le-</a:t>
            </a:r>
            <a:r>
              <a:rPr lang="en-US" sz="2400" b="1">
                <a:solidFill>
                  <a:srgbClr val="002060"/>
                </a:solidFill>
                <a:latin typeface="Cambria" pitchFamily="18" charset="0"/>
                <a:ea typeface="Times New Roman" pitchFamily="18" charset="0"/>
                <a:cs typeface="Helvetica" pitchFamily="34" charset="0"/>
              </a:rPr>
              <a:t>ai învins. Ai avut încredere în tine și în cei din jur. </a:t>
            </a:r>
            <a:r>
              <a:rPr lang="ro-RO" sz="2400" b="1">
                <a:solidFill>
                  <a:srgbClr val="002060"/>
                </a:solidFill>
                <a:latin typeface="Cambria" pitchFamily="18" charset="0"/>
                <a:ea typeface="Times New Roman" pitchFamily="18" charset="0"/>
                <a:cs typeface="Helvetica" pitchFamily="34" charset="0"/>
              </a:rPr>
              <a:t>Acum, când trebuie să iei o decizie importantă în alegerea viitorului tău drum, te invităm să u</a:t>
            </a:r>
            <a:r>
              <a:rPr lang="en-US" sz="2400" b="1">
                <a:solidFill>
                  <a:srgbClr val="002060"/>
                </a:solidFill>
                <a:latin typeface="Cambria" pitchFamily="18" charset="0"/>
                <a:ea typeface="Times New Roman" pitchFamily="18" charset="0"/>
                <a:cs typeface="Helvetica" pitchFamily="34" charset="0"/>
              </a:rPr>
              <a:t>rm</a:t>
            </a:r>
            <a:r>
              <a:rPr lang="ro-RO" sz="2400" b="1">
                <a:solidFill>
                  <a:srgbClr val="002060"/>
                </a:solidFill>
                <a:latin typeface="Cambria" pitchFamily="18" charset="0"/>
                <a:ea typeface="Times New Roman" pitchFamily="18" charset="0"/>
                <a:cs typeface="Helvetica" pitchFamily="34" charset="0"/>
              </a:rPr>
              <a:t>ărești oferta educațională a Liceului Tehnologic Feldru și sigur vei vrea să ni te alături. Te așteaptă un corp profesoral deosebit alcătuit din oameni cu suflet mare. </a:t>
            </a:r>
            <a:endParaRPr lang="en-US" sz="2400" b="1">
              <a:solidFill>
                <a:srgbClr val="002060"/>
              </a:solidFill>
              <a:latin typeface="Cambria" pitchFamily="18" charset="0"/>
              <a:ea typeface="Times New Roman" pitchFamily="18" charset="0"/>
              <a:cs typeface="Helvetica" pitchFamily="34" charset="0"/>
            </a:endParaRPr>
          </a:p>
          <a:p>
            <a:pPr indent="457200">
              <a:lnSpc>
                <a:spcPct val="150000"/>
              </a:lnSpc>
            </a:pPr>
            <a:endParaRPr lang="ro-RO" sz="2400" b="1">
              <a:solidFill>
                <a:srgbClr val="002060"/>
              </a:solidFill>
              <a:latin typeface="Calibri" pitchFamily="34" charset="0"/>
              <a:ea typeface="Calibri" pitchFamily="34"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7410" name="Substituent conținut 2"/>
          <p:cNvSpPr>
            <a:spLocks noGrp="1"/>
          </p:cNvSpPr>
          <p:nvPr>
            <p:ph idx="1"/>
          </p:nvPr>
        </p:nvSpPr>
        <p:spPr>
          <a:xfrm>
            <a:off x="857250" y="1327150"/>
            <a:ext cx="10515600" cy="5402263"/>
          </a:xfrm>
        </p:spPr>
        <p:txBody>
          <a:bodyPr/>
          <a:lstStyle/>
          <a:p>
            <a:pPr marL="0" indent="0" algn="ctr">
              <a:buFont typeface="Arial" charset="0"/>
              <a:buNone/>
            </a:pPr>
            <a:r>
              <a:rPr lang="ro-RO" smtClean="0"/>
              <a:t> </a:t>
            </a:r>
            <a:r>
              <a:rPr lang="ro-RO" sz="5000" smtClean="0">
                <a:solidFill>
                  <a:schemeClr val="bg1"/>
                </a:solidFill>
              </a:rPr>
              <a:t>CLASA a IX-a A LICEU-o clasă</a:t>
            </a:r>
          </a:p>
          <a:p>
            <a:pPr marL="0" indent="0" algn="ctr">
              <a:buFont typeface="Arial" charset="0"/>
              <a:buNone/>
            </a:pPr>
            <a:r>
              <a:rPr lang="ro-RO" sz="5000" smtClean="0">
                <a:solidFill>
                  <a:schemeClr val="bg1"/>
                </a:solidFill>
              </a:rPr>
              <a:t>Domeniul: Mecanică</a:t>
            </a:r>
          </a:p>
          <a:p>
            <a:pPr marL="0" indent="0" algn="ctr">
              <a:buFont typeface="Arial" charset="0"/>
              <a:buNone/>
            </a:pPr>
            <a:r>
              <a:rPr lang="ro-RO" sz="5000" smtClean="0">
                <a:solidFill>
                  <a:schemeClr val="bg1"/>
                </a:solidFill>
              </a:rPr>
              <a:t>Specializarea: Tehnician mecanic pentru întreținere și reparații</a:t>
            </a:r>
          </a:p>
          <a:p>
            <a:pPr marL="0" indent="0" algn="ctr">
              <a:buFont typeface="Arial" charset="0"/>
              <a:buNone/>
            </a:pPr>
            <a:r>
              <a:rPr lang="ro-RO" sz="5000" smtClean="0">
                <a:solidFill>
                  <a:schemeClr val="bg1"/>
                </a:solidFill>
              </a:rPr>
              <a:t>2</a:t>
            </a:r>
            <a:r>
              <a:rPr lang="en-US" sz="5000" smtClean="0">
                <a:solidFill>
                  <a:schemeClr val="bg1"/>
                </a:solidFill>
              </a:rPr>
              <a:t>4</a:t>
            </a:r>
            <a:r>
              <a:rPr lang="ro-RO" sz="5000" smtClean="0">
                <a:solidFill>
                  <a:schemeClr val="bg1"/>
                </a:solidFill>
              </a:rPr>
              <a:t> de locuri</a:t>
            </a:r>
          </a:p>
        </p:txBody>
      </p:sp>
      <p:pic>
        <p:nvPicPr>
          <p:cNvPr id="17411" name="Imagine 3"/>
          <p:cNvPicPr>
            <a:picLocks noChangeAspect="1"/>
          </p:cNvPicPr>
          <p:nvPr/>
        </p:nvPicPr>
        <p:blipFill>
          <a:blip r:embed="rId2"/>
          <a:srcRect/>
          <a:stretch>
            <a:fillRect/>
          </a:stretch>
        </p:blipFill>
        <p:spPr bwMode="auto">
          <a:xfrm>
            <a:off x="8037513" y="4356100"/>
            <a:ext cx="3182937" cy="1862138"/>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8434" name="Substituent conținut 2"/>
          <p:cNvSpPr>
            <a:spLocks noGrp="1"/>
          </p:cNvSpPr>
          <p:nvPr>
            <p:ph idx="1"/>
          </p:nvPr>
        </p:nvSpPr>
        <p:spPr>
          <a:xfrm>
            <a:off x="936625" y="436563"/>
            <a:ext cx="9764713" cy="6421437"/>
          </a:xfrm>
        </p:spPr>
        <p:txBody>
          <a:bodyPr/>
          <a:lstStyle/>
          <a:p>
            <a:pPr marL="0" indent="0" algn="ctr">
              <a:buFont typeface="Arial" charset="0"/>
              <a:buNone/>
            </a:pPr>
            <a:r>
              <a:rPr lang="ro-RO" sz="4200" smtClean="0">
                <a:solidFill>
                  <a:schemeClr val="bg1"/>
                </a:solidFill>
              </a:rPr>
              <a:t>ÎNVĂȚĂMÂNT PROFESIONAL</a:t>
            </a:r>
          </a:p>
          <a:p>
            <a:pPr marL="0" indent="0" algn="ctr">
              <a:buFont typeface="Arial" charset="0"/>
              <a:buNone/>
            </a:pPr>
            <a:r>
              <a:rPr lang="ro-RO" sz="4200" smtClean="0">
                <a:solidFill>
                  <a:schemeClr val="bg1"/>
                </a:solidFill>
              </a:rPr>
              <a:t>Clasa a IX-a B</a:t>
            </a:r>
          </a:p>
          <a:p>
            <a:pPr marL="0" indent="0" algn="ctr">
              <a:buFont typeface="Arial" charset="0"/>
              <a:buNone/>
            </a:pPr>
            <a:r>
              <a:rPr lang="ro-RO" sz="4200" smtClean="0">
                <a:solidFill>
                  <a:schemeClr val="bg1"/>
                </a:solidFill>
              </a:rPr>
              <a:t>Învățământ:  Dual/Biprofil </a:t>
            </a:r>
          </a:p>
          <a:p>
            <a:pPr marL="0" indent="0" algn="ctr">
              <a:buFont typeface="Arial" charset="0"/>
              <a:buNone/>
            </a:pPr>
            <a:r>
              <a:rPr lang="ro-RO" sz="4200" smtClean="0">
                <a:solidFill>
                  <a:schemeClr val="bg1"/>
                </a:solidFill>
              </a:rPr>
              <a:t>0,5 – Domeniul: </a:t>
            </a:r>
            <a:r>
              <a:rPr lang="en-US" sz="4200" smtClean="0">
                <a:solidFill>
                  <a:schemeClr val="bg1"/>
                </a:solidFill>
              </a:rPr>
              <a:t>Mecanic</a:t>
            </a:r>
            <a:r>
              <a:rPr lang="ro-RO" sz="4200" smtClean="0">
                <a:solidFill>
                  <a:schemeClr val="bg1"/>
                </a:solidFill>
              </a:rPr>
              <a:t>ă</a:t>
            </a:r>
          </a:p>
          <a:p>
            <a:pPr marL="0" indent="0" algn="ctr">
              <a:buFont typeface="Arial" charset="0"/>
              <a:buNone/>
            </a:pPr>
            <a:r>
              <a:rPr lang="ro-RO" sz="4200" smtClean="0">
                <a:solidFill>
                  <a:schemeClr val="bg1"/>
                </a:solidFill>
              </a:rPr>
              <a:t>Specializare: </a:t>
            </a:r>
            <a:r>
              <a:rPr lang="en-US" sz="4200" smtClean="0">
                <a:solidFill>
                  <a:schemeClr val="bg1"/>
                </a:solidFill>
              </a:rPr>
              <a:t>Mecanic auto</a:t>
            </a:r>
            <a:endParaRPr lang="ro-RO" sz="4200" smtClean="0">
              <a:solidFill>
                <a:schemeClr val="bg1"/>
              </a:solidFill>
            </a:endParaRPr>
          </a:p>
          <a:p>
            <a:pPr marL="0" indent="0" algn="ctr">
              <a:buFont typeface="Arial" charset="0"/>
              <a:buNone/>
            </a:pPr>
            <a:r>
              <a:rPr lang="ro-RO" sz="4200" smtClean="0">
                <a:solidFill>
                  <a:schemeClr val="bg1"/>
                </a:solidFill>
              </a:rPr>
              <a:t>0,5 – Domeniul: Mecanică </a:t>
            </a:r>
          </a:p>
          <a:p>
            <a:pPr marL="0" indent="0" algn="ctr">
              <a:buFont typeface="Arial" charset="0"/>
              <a:buNone/>
            </a:pPr>
            <a:r>
              <a:rPr lang="ro-RO" sz="4200" smtClean="0">
                <a:solidFill>
                  <a:schemeClr val="bg1"/>
                </a:solidFill>
              </a:rPr>
              <a:t>Specializare: </a:t>
            </a:r>
            <a:r>
              <a:rPr lang="en-US" sz="4200" smtClean="0">
                <a:solidFill>
                  <a:schemeClr val="bg1"/>
                </a:solidFill>
              </a:rPr>
              <a:t>Mecanic utilaje </a:t>
            </a:r>
            <a:r>
              <a:rPr lang="ro-RO" sz="4200" smtClean="0">
                <a:solidFill>
                  <a:schemeClr val="bg1"/>
                </a:solidFill>
              </a:rPr>
              <a:t>și instalații în industrie</a:t>
            </a:r>
          </a:p>
          <a:p>
            <a:pPr marL="0" indent="0" algn="ctr">
              <a:buFont typeface="Arial" charset="0"/>
              <a:buNone/>
            </a:pPr>
            <a:r>
              <a:rPr lang="ro-RO" sz="4200" smtClean="0">
                <a:solidFill>
                  <a:schemeClr val="bg1"/>
                </a:solidFill>
              </a:rPr>
              <a:t>28 de locuri </a:t>
            </a:r>
          </a:p>
        </p:txBody>
      </p:sp>
      <p:pic>
        <p:nvPicPr>
          <p:cNvPr id="18435" name="Imagine 5"/>
          <p:cNvPicPr>
            <a:picLocks noChangeAspect="1"/>
          </p:cNvPicPr>
          <p:nvPr/>
        </p:nvPicPr>
        <p:blipFill>
          <a:blip r:embed="rId2" cstate="print"/>
          <a:srcRect/>
          <a:stretch>
            <a:fillRect/>
          </a:stretch>
        </p:blipFill>
        <p:spPr bwMode="auto">
          <a:xfrm>
            <a:off x="936625" y="2546350"/>
            <a:ext cx="1819275" cy="1335088"/>
          </a:xfrm>
          <a:prstGeom prst="rect">
            <a:avLst/>
          </a:prstGeom>
          <a:noFill/>
          <a:ln w="9525">
            <a:noFill/>
            <a:miter lim="800000"/>
            <a:headEnd/>
            <a:tailEnd/>
          </a:ln>
        </p:spPr>
      </p:pic>
      <p:pic>
        <p:nvPicPr>
          <p:cNvPr id="18436" name="Imagine 7"/>
          <p:cNvPicPr>
            <a:picLocks noChangeAspect="1"/>
          </p:cNvPicPr>
          <p:nvPr/>
        </p:nvPicPr>
        <p:blipFill>
          <a:blip r:embed="rId3" cstate="print"/>
          <a:srcRect/>
          <a:stretch>
            <a:fillRect/>
          </a:stretch>
        </p:blipFill>
        <p:spPr bwMode="auto">
          <a:xfrm>
            <a:off x="8574088" y="1035050"/>
            <a:ext cx="1795462" cy="9144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3" name="Substituent conținut 2">
            <a:extLst>
              <a:ext uri="{FF2B5EF4-FFF2-40B4-BE49-F238E27FC236}"/>
            </a:extLst>
          </p:cNvPr>
          <p:cNvSpPr>
            <a:spLocks noGrp="1"/>
          </p:cNvSpPr>
          <p:nvPr>
            <p:ph idx="1"/>
          </p:nvPr>
        </p:nvSpPr>
        <p:spPr>
          <a:xfrm>
            <a:off x="565150" y="633413"/>
            <a:ext cx="10945813" cy="6224587"/>
          </a:xfrm>
        </p:spPr>
        <p:txBody>
          <a:bodyPr>
            <a:noAutofit/>
          </a:bodyPr>
          <a:lstStyle/>
          <a:p>
            <a:pPr marL="0" indent="0" algn="ctr">
              <a:buFont typeface="Arial" charset="0"/>
              <a:buNone/>
            </a:pPr>
            <a:r>
              <a:rPr lang="ro-RO" sz="3000" smtClean="0"/>
              <a:t>OPORTUNITĂȚI </a:t>
            </a:r>
          </a:p>
          <a:p>
            <a:pPr marL="0" indent="0">
              <a:buFontTx/>
              <a:buChar char="-"/>
            </a:pPr>
            <a:r>
              <a:rPr lang="ro-RO" sz="3000" smtClean="0"/>
              <a:t>Bani de liceu;</a:t>
            </a:r>
          </a:p>
          <a:p>
            <a:pPr marL="0" indent="0">
              <a:buFont typeface="Arial" charset="0"/>
              <a:buNone/>
            </a:pPr>
            <a:r>
              <a:rPr lang="ro-RO" sz="3000" smtClean="0"/>
              <a:t>- Bursă profesională- 200 de lei;</a:t>
            </a:r>
          </a:p>
          <a:p>
            <a:pPr marL="0" indent="0">
              <a:buFontTx/>
              <a:buChar char="-"/>
            </a:pPr>
            <a:r>
              <a:rPr lang="ro-RO" sz="3000" smtClean="0"/>
              <a:t>La învățământul dual, elevul va beneficia de încă 200 de lei lunar </a:t>
            </a:r>
          </a:p>
          <a:p>
            <a:pPr marL="0" indent="0">
              <a:buFont typeface="Arial" charset="0"/>
              <a:buNone/>
            </a:pPr>
            <a:r>
              <a:rPr lang="ro-RO" sz="3000" smtClean="0"/>
              <a:t>pe lângă bursa profesională;</a:t>
            </a:r>
          </a:p>
          <a:p>
            <a:pPr marL="0" indent="0">
              <a:buFontTx/>
              <a:buChar char="-"/>
            </a:pPr>
            <a:r>
              <a:rPr lang="ro-RO" sz="3000" smtClean="0"/>
              <a:t>Decontarea abonamentelor elevilor;</a:t>
            </a:r>
          </a:p>
          <a:p>
            <a:pPr marL="0" indent="0">
              <a:buFontTx/>
              <a:buChar char="-"/>
            </a:pPr>
            <a:r>
              <a:rPr lang="ro-RO" sz="3000" smtClean="0"/>
              <a:t>Dotarea școlii cu ateliere de sudură unde elevii își desfășoară orele de practică;</a:t>
            </a:r>
          </a:p>
          <a:p>
            <a:pPr marL="0" indent="0">
              <a:buFontTx/>
              <a:buChar char="-"/>
            </a:pPr>
            <a:r>
              <a:rPr lang="ro-RO" sz="3000" smtClean="0"/>
              <a:t>Posibilitatea școlarizării în vederea obținerii permisului de conducere -categoria B- după împlinirea vârstei de 18 ani;</a:t>
            </a:r>
          </a:p>
          <a:p>
            <a:pPr marL="0" indent="0">
              <a:buFontTx/>
              <a:buChar char="-"/>
            </a:pPr>
            <a:r>
              <a:rPr lang="ro-RO" sz="3000" smtClean="0"/>
              <a:t>Practica se desfășoară la agenții economici:</a:t>
            </a:r>
            <a:r>
              <a:rPr lang="en-US" sz="3000" smtClean="0"/>
              <a:t> </a:t>
            </a:r>
            <a:r>
              <a:rPr lang="ro-RO" smtClean="0"/>
              <a:t>SC Iproeb SA-Bistriţa. SC Dimex 2000 Company SRL –Rebrişoara </a:t>
            </a:r>
            <a:r>
              <a:rPr lang="ro-RO" sz="3000" smtClean="0"/>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extLst>
          </p:cNvPr>
          <p:cNvSpPr>
            <a:spLocks noGrp="1"/>
          </p:cNvSpPr>
          <p:nvPr>
            <p:ph type="title"/>
          </p:nvPr>
        </p:nvSpPr>
        <p:spPr>
          <a:xfrm>
            <a:off x="530225" y="365125"/>
            <a:ext cx="10571163" cy="6029325"/>
          </a:xfrm>
        </p:spPr>
        <p:style>
          <a:lnRef idx="2">
            <a:schemeClr val="dk1"/>
          </a:lnRef>
          <a:fillRef idx="1">
            <a:schemeClr val="lt1"/>
          </a:fillRef>
          <a:effectRef idx="0">
            <a:schemeClr val="dk1"/>
          </a:effectRef>
          <a:fontRef idx="minor">
            <a:schemeClr val="dk1"/>
          </a:fontRef>
        </p:style>
        <p:txBody>
          <a:bodyPr rtlCol="0">
            <a:normAutofit fontScale="90000"/>
          </a:bodyPr>
          <a:lstStyle/>
          <a:p>
            <a:pPr fontAlgn="auto">
              <a:spcAft>
                <a:spcPts val="0"/>
              </a:spcAft>
              <a:buFontTx/>
              <a:buChar char="-"/>
              <a:defRPr/>
            </a:pPr>
            <a:r>
              <a:rPr lang="ro-RO" sz="1600" dirty="0">
                <a:solidFill>
                  <a:schemeClr val="bg1"/>
                </a:solidFill>
              </a:rPr>
              <a:t/>
            </a:r>
            <a:br>
              <a:rPr lang="ro-RO" sz="1600" dirty="0">
                <a:solidFill>
                  <a:schemeClr val="bg1"/>
                </a:solidFill>
              </a:rPr>
            </a:br>
            <a:r>
              <a:rPr lang="ro-RO" sz="1600" dirty="0">
                <a:solidFill>
                  <a:schemeClr val="bg1"/>
                </a:solidFill>
              </a:rPr>
              <a:t/>
            </a:r>
            <a:br>
              <a:rPr lang="ro-RO" sz="1600" dirty="0">
                <a:solidFill>
                  <a:schemeClr val="bg1"/>
                </a:solidFill>
              </a:rPr>
            </a:br>
            <a:r>
              <a:rPr lang="ro-RO" sz="1600" dirty="0">
                <a:solidFill>
                  <a:schemeClr val="bg1"/>
                </a:solidFill>
              </a:rPr>
              <a:t/>
            </a:r>
            <a:br>
              <a:rPr lang="ro-RO" sz="1600" dirty="0">
                <a:solidFill>
                  <a:schemeClr val="bg1"/>
                </a:solidFill>
              </a:rPr>
            </a:br>
            <a:r>
              <a:rPr lang="ro-RO" sz="1600" dirty="0">
                <a:solidFill>
                  <a:schemeClr val="bg1"/>
                </a:solidFill>
              </a:rPr>
              <a:t/>
            </a:r>
            <a:br>
              <a:rPr lang="ro-RO" sz="1600" dirty="0">
                <a:solidFill>
                  <a:schemeClr val="bg1"/>
                </a:solidFill>
              </a:rPr>
            </a:br>
            <a:r>
              <a:rPr lang="ro-RO" sz="1600" dirty="0">
                <a:solidFill>
                  <a:schemeClr val="bg1"/>
                </a:solidFill>
              </a:rPr>
              <a:t/>
            </a:r>
            <a:br>
              <a:rPr lang="ro-RO" sz="1600" dirty="0">
                <a:solidFill>
                  <a:schemeClr val="bg1"/>
                </a:solidFill>
              </a:rPr>
            </a:br>
            <a:r>
              <a:rPr lang="ro-RO" sz="1600" dirty="0">
                <a:solidFill>
                  <a:schemeClr val="bg1"/>
                </a:solidFill>
              </a:rPr>
              <a:t/>
            </a:r>
            <a:br>
              <a:rPr lang="ro-RO" sz="1600" dirty="0">
                <a:solidFill>
                  <a:schemeClr val="bg1"/>
                </a:solidFill>
              </a:rPr>
            </a:br>
            <a:r>
              <a:rPr lang="ro-RO" sz="1600" dirty="0">
                <a:solidFill>
                  <a:schemeClr val="bg1"/>
                </a:solidFill>
              </a:rPr>
              <a:t/>
            </a:r>
            <a:br>
              <a:rPr lang="ro-RO" sz="1600" dirty="0">
                <a:solidFill>
                  <a:schemeClr val="bg1"/>
                </a:solidFill>
              </a:rPr>
            </a:br>
            <a:r>
              <a:rPr lang="ro-RO" sz="1600" dirty="0">
                <a:solidFill>
                  <a:schemeClr val="bg1"/>
                </a:solidFill>
              </a:rPr>
              <a:t/>
            </a:r>
            <a:br>
              <a:rPr lang="ro-RO" sz="1600" dirty="0">
                <a:solidFill>
                  <a:schemeClr val="bg1"/>
                </a:solidFill>
              </a:rPr>
            </a:br>
            <a:r>
              <a:rPr lang="ro-RO" sz="1600" dirty="0">
                <a:solidFill>
                  <a:schemeClr val="bg1"/>
                </a:solidFill>
              </a:rPr>
              <a:t/>
            </a:r>
            <a:br>
              <a:rPr lang="ro-RO" sz="1600" dirty="0">
                <a:solidFill>
                  <a:schemeClr val="bg1"/>
                </a:solidFill>
              </a:rPr>
            </a:br>
            <a:r>
              <a:rPr lang="ro-RO" sz="1600" dirty="0">
                <a:solidFill>
                  <a:schemeClr val="bg1"/>
                </a:solidFill>
              </a:rPr>
              <a:t>Practica se desfășoară la agenții economici: Bistrița S.A. </a:t>
            </a:r>
            <a:r>
              <a:rPr lang="ro-RO" sz="1600" dirty="0" err="1">
                <a:solidFill>
                  <a:schemeClr val="bg1"/>
                </a:solidFill>
              </a:rPr>
              <a:t>Iproeb</a:t>
            </a:r>
            <a:r>
              <a:rPr lang="ro-RO" sz="1600" dirty="0">
                <a:solidFill>
                  <a:schemeClr val="bg1"/>
                </a:solidFill>
              </a:rPr>
              <a:t>, </a:t>
            </a:r>
            <a:br>
              <a:rPr lang="ro-RO" sz="1600" dirty="0">
                <a:solidFill>
                  <a:schemeClr val="bg1"/>
                </a:solidFill>
              </a:rPr>
            </a:br>
            <a:r>
              <a:rPr lang="ro-RO" sz="1600" dirty="0">
                <a:solidFill>
                  <a:schemeClr val="bg1"/>
                </a:solidFill>
              </a:rPr>
              <a:t>S. Practica se desfășoară la agenții economici: </a:t>
            </a:r>
            <a:r>
              <a:rPr lang="ro-RO" dirty="0">
                <a:solidFill>
                  <a:schemeClr val="bg1"/>
                </a:solidFill>
              </a:rPr>
              <a:t>Bistrița S.A. </a:t>
            </a:r>
            <a:r>
              <a:rPr lang="ro-RO" dirty="0" err="1">
                <a:solidFill>
                  <a:schemeClr val="bg1"/>
                </a:solidFill>
              </a:rPr>
              <a:t>Iproeb</a:t>
            </a:r>
            <a:r>
              <a:rPr lang="ro-RO" dirty="0">
                <a:solidFill>
                  <a:schemeClr val="bg1"/>
                </a:solidFill>
              </a:rPr>
              <a:t>, </a:t>
            </a:r>
            <a:br>
              <a:rPr lang="ro-RO" dirty="0">
                <a:solidFill>
                  <a:schemeClr val="bg1"/>
                </a:solidFill>
              </a:rPr>
            </a:br>
            <a:r>
              <a:rPr lang="ro-RO" dirty="0" err="1">
                <a:solidFill>
                  <a:schemeClr val="bg1"/>
                </a:solidFill>
              </a:rPr>
              <a:t>SPractica</a:t>
            </a:r>
            <a:r>
              <a:rPr lang="ro-RO" dirty="0">
                <a:solidFill>
                  <a:schemeClr val="bg1"/>
                </a:solidFill>
              </a:rPr>
              <a:t> se desfășoară la agenții economici: </a:t>
            </a:r>
            <a:r>
              <a:rPr lang="ro-RO" dirty="0" err="1">
                <a:solidFill>
                  <a:schemeClr val="bg1"/>
                </a:solidFill>
              </a:rPr>
              <a:t>BistrițPractica</a:t>
            </a:r>
            <a:r>
              <a:rPr lang="ro-RO" dirty="0">
                <a:solidFill>
                  <a:schemeClr val="bg1"/>
                </a:solidFill>
              </a:rPr>
              <a:t> se desfășoară la agenții economici: Bistrița S.A. </a:t>
            </a:r>
            <a:r>
              <a:rPr lang="ro-RO" dirty="0" err="1">
                <a:solidFill>
                  <a:schemeClr val="bg1"/>
                </a:solidFill>
              </a:rPr>
              <a:t>Iproeb</a:t>
            </a:r>
            <a:r>
              <a:rPr lang="ro-RO" dirty="0">
                <a:solidFill>
                  <a:schemeClr val="bg1"/>
                </a:solidFill>
              </a:rPr>
              <a:t>, </a:t>
            </a:r>
            <a:br>
              <a:rPr lang="ro-RO" dirty="0">
                <a:solidFill>
                  <a:schemeClr val="bg1"/>
                </a:solidFill>
              </a:rPr>
            </a:br>
            <a:r>
              <a:rPr lang="ro-RO" dirty="0">
                <a:solidFill>
                  <a:schemeClr val="bg1"/>
                </a:solidFill>
              </a:rPr>
              <a:t>S.C. </a:t>
            </a:r>
            <a:r>
              <a:rPr lang="ro-RO" dirty="0" err="1">
                <a:solidFill>
                  <a:schemeClr val="bg1"/>
                </a:solidFill>
              </a:rPr>
              <a:t>Dimex</a:t>
            </a:r>
            <a:r>
              <a:rPr lang="ro-RO" dirty="0">
                <a:solidFill>
                  <a:schemeClr val="bg1"/>
                </a:solidFill>
              </a:rPr>
              <a:t> 2000 Company S.R.L. Rebrișoara, </a:t>
            </a:r>
            <a:r>
              <a:rPr lang="ro-RO" dirty="0" err="1">
                <a:solidFill>
                  <a:schemeClr val="bg1"/>
                </a:solidFill>
              </a:rPr>
              <a:t>Sx</a:t>
            </a:r>
            <a:r>
              <a:rPr lang="ro-RO" dirty="0">
                <a:solidFill>
                  <a:schemeClr val="bg1"/>
                </a:solidFill>
              </a:rPr>
              <a:t> S.A. </a:t>
            </a:r>
            <a:r>
              <a:rPr lang="ro-RO" dirty="0" err="1">
                <a:solidFill>
                  <a:schemeClr val="bg1"/>
                </a:solidFill>
              </a:rPr>
              <a:t>Năsăutyikrtkwud</a:t>
            </a:r>
            <a:r>
              <a:rPr lang="ro-RO" dirty="0">
                <a:solidFill>
                  <a:schemeClr val="bg1"/>
                </a:solidFill>
              </a:rPr>
              <a:t/>
            </a:r>
            <a:br>
              <a:rPr lang="ro-RO" dirty="0">
                <a:solidFill>
                  <a:schemeClr val="bg1"/>
                </a:solidFill>
              </a:rPr>
            </a:br>
            <a:r>
              <a:rPr lang="ro-RO" dirty="0" err="1">
                <a:solidFill>
                  <a:schemeClr val="bg1"/>
                </a:solidFill>
              </a:rPr>
              <a:t>gfjndgjda</a:t>
            </a:r>
            <a:r>
              <a:rPr lang="ro-RO" dirty="0">
                <a:solidFill>
                  <a:schemeClr val="bg1"/>
                </a:solidFill>
              </a:rPr>
              <a:t> S.A. </a:t>
            </a:r>
            <a:r>
              <a:rPr lang="ro-RO" dirty="0" err="1">
                <a:solidFill>
                  <a:schemeClr val="bg1"/>
                </a:solidFill>
              </a:rPr>
              <a:t>Iproeb</a:t>
            </a:r>
            <a:r>
              <a:rPr lang="ro-RO" dirty="0">
                <a:solidFill>
                  <a:schemeClr val="bg1"/>
                </a:solidFill>
              </a:rPr>
              <a:t>, </a:t>
            </a:r>
            <a:br>
              <a:rPr lang="ro-RO" dirty="0">
                <a:solidFill>
                  <a:schemeClr val="bg1"/>
                </a:solidFill>
              </a:rPr>
            </a:br>
            <a:r>
              <a:rPr lang="ro-RO" dirty="0">
                <a:solidFill>
                  <a:schemeClr val="bg1"/>
                </a:solidFill>
              </a:rPr>
              <a:t>S.C. </a:t>
            </a:r>
            <a:r>
              <a:rPr lang="ro-RO" dirty="0" err="1">
                <a:solidFill>
                  <a:schemeClr val="bg1"/>
                </a:solidFill>
              </a:rPr>
              <a:t>Dimex</a:t>
            </a:r>
            <a:r>
              <a:rPr lang="ro-RO" dirty="0">
                <a:solidFill>
                  <a:schemeClr val="bg1"/>
                </a:solidFill>
              </a:rPr>
              <a:t> 2000 Company S.R.L. Rebrișoara, S.C. </a:t>
            </a:r>
            <a:r>
              <a:rPr lang="ro-RO" dirty="0" err="1">
                <a:solidFill>
                  <a:schemeClr val="bg1"/>
                </a:solidFill>
              </a:rPr>
              <a:t>Intex</a:t>
            </a:r>
            <a:r>
              <a:rPr lang="ro-RO" dirty="0">
                <a:solidFill>
                  <a:schemeClr val="bg1"/>
                </a:solidFill>
              </a:rPr>
              <a:t> S.A. Năsăud</a:t>
            </a:r>
            <a:br>
              <a:rPr lang="ro-RO" dirty="0">
                <a:solidFill>
                  <a:schemeClr val="bg1"/>
                </a:solidFill>
              </a:rPr>
            </a:br>
            <a:r>
              <a:rPr lang="ro-RO" dirty="0">
                <a:solidFill>
                  <a:schemeClr val="bg1"/>
                </a:solidFill>
              </a:rPr>
              <a:t>.C. </a:t>
            </a:r>
            <a:r>
              <a:rPr lang="ro-RO" dirty="0" err="1">
                <a:solidFill>
                  <a:schemeClr val="bg1"/>
                </a:solidFill>
              </a:rPr>
              <a:t>Dimex</a:t>
            </a:r>
            <a:r>
              <a:rPr lang="ro-RO" dirty="0">
                <a:solidFill>
                  <a:schemeClr val="bg1"/>
                </a:solidFill>
              </a:rPr>
              <a:t> 2000 Company S.R.L. Rebrișoara, S.C. </a:t>
            </a:r>
            <a:r>
              <a:rPr lang="ro-RO" dirty="0" err="1">
                <a:solidFill>
                  <a:schemeClr val="bg1"/>
                </a:solidFill>
              </a:rPr>
              <a:t>Intex</a:t>
            </a:r>
            <a:r>
              <a:rPr lang="ro-RO" dirty="0">
                <a:solidFill>
                  <a:schemeClr val="bg1"/>
                </a:solidFill>
              </a:rPr>
              <a:t> S.A. </a:t>
            </a:r>
            <a:r>
              <a:rPr lang="ro-RO" dirty="0" err="1">
                <a:solidFill>
                  <a:schemeClr val="bg1"/>
                </a:solidFill>
              </a:rPr>
              <a:t>Năsăudhoiuj</a:t>
            </a:r>
            <a:r>
              <a:rPr lang="ro-RO" dirty="0">
                <a:solidFill>
                  <a:schemeClr val="bg1"/>
                </a:solidFill>
              </a:rPr>
              <a:t/>
            </a:r>
            <a:br>
              <a:rPr lang="ro-RO" dirty="0">
                <a:solidFill>
                  <a:schemeClr val="bg1"/>
                </a:solidFill>
              </a:rPr>
            </a:br>
            <a:r>
              <a:rPr lang="ro-RO" dirty="0">
                <a:solidFill>
                  <a:schemeClr val="bg1"/>
                </a:solidFill>
              </a:rPr>
              <a:t>C. </a:t>
            </a:r>
            <a:r>
              <a:rPr lang="ro-RO" dirty="0" err="1">
                <a:solidFill>
                  <a:schemeClr val="bg1"/>
                </a:solidFill>
              </a:rPr>
              <a:t>Dimex</a:t>
            </a:r>
            <a:r>
              <a:rPr lang="ro-RO" dirty="0">
                <a:solidFill>
                  <a:schemeClr val="bg1"/>
                </a:solidFill>
              </a:rPr>
              <a:t> 2000 Company S.R.L. Rebrișoara, S.C. </a:t>
            </a:r>
            <a:r>
              <a:rPr lang="ro-RO" dirty="0" err="1">
                <a:solidFill>
                  <a:schemeClr val="bg1"/>
                </a:solidFill>
              </a:rPr>
              <a:t>Intex</a:t>
            </a:r>
            <a:r>
              <a:rPr lang="ro-RO" dirty="0">
                <a:solidFill>
                  <a:schemeClr val="bg1"/>
                </a:solidFill>
              </a:rPr>
              <a:t> S.A. Năsăud</a:t>
            </a:r>
            <a:br>
              <a:rPr lang="ro-RO" dirty="0">
                <a:solidFill>
                  <a:schemeClr val="bg1"/>
                </a:solidFill>
              </a:rPr>
            </a:br>
            <a:endParaRPr lang="ro-RO" dirty="0"/>
          </a:p>
        </p:txBody>
      </p:sp>
      <p:pic>
        <p:nvPicPr>
          <p:cNvPr id="20482" name="Substituent conținut 4"/>
          <p:cNvPicPr>
            <a:picLocks noGrp="1" noChangeAspect="1"/>
          </p:cNvPicPr>
          <p:nvPr>
            <p:ph idx="1"/>
          </p:nvPr>
        </p:nvPicPr>
        <p:blipFill>
          <a:blip r:embed="rId2" cstate="print"/>
          <a:srcRect/>
          <a:stretch>
            <a:fillRect/>
          </a:stretch>
        </p:blipFill>
        <p:spPr>
          <a:xfrm>
            <a:off x="596900" y="708025"/>
            <a:ext cx="2835275" cy="1981200"/>
          </a:xfrm>
        </p:spPr>
      </p:pic>
      <p:pic>
        <p:nvPicPr>
          <p:cNvPr id="20483" name="Imagine 6"/>
          <p:cNvPicPr>
            <a:picLocks noChangeAspect="1"/>
          </p:cNvPicPr>
          <p:nvPr/>
        </p:nvPicPr>
        <p:blipFill>
          <a:blip r:embed="rId3" cstate="print"/>
          <a:srcRect/>
          <a:stretch>
            <a:fillRect/>
          </a:stretch>
        </p:blipFill>
        <p:spPr bwMode="auto">
          <a:xfrm>
            <a:off x="4078288" y="1111250"/>
            <a:ext cx="2979737" cy="1981200"/>
          </a:xfrm>
          <a:prstGeom prst="rect">
            <a:avLst/>
          </a:prstGeom>
          <a:noFill/>
          <a:ln w="9525">
            <a:noFill/>
            <a:miter lim="800000"/>
            <a:headEnd/>
            <a:tailEnd/>
          </a:ln>
        </p:spPr>
      </p:pic>
      <p:pic>
        <p:nvPicPr>
          <p:cNvPr id="20484" name="Imagine 8"/>
          <p:cNvPicPr>
            <a:picLocks noChangeAspect="1"/>
          </p:cNvPicPr>
          <p:nvPr/>
        </p:nvPicPr>
        <p:blipFill>
          <a:blip r:embed="rId4"/>
          <a:srcRect/>
          <a:stretch>
            <a:fillRect/>
          </a:stretch>
        </p:blipFill>
        <p:spPr bwMode="auto">
          <a:xfrm>
            <a:off x="6619875" y="3773488"/>
            <a:ext cx="3259138" cy="2093912"/>
          </a:xfrm>
          <a:prstGeom prst="rect">
            <a:avLst/>
          </a:prstGeom>
          <a:noFill/>
          <a:ln w="9525">
            <a:noFill/>
            <a:miter lim="800000"/>
            <a:headEnd/>
            <a:tailEnd/>
          </a:ln>
        </p:spPr>
      </p:pic>
      <p:pic>
        <p:nvPicPr>
          <p:cNvPr id="20485" name="Imagine 10"/>
          <p:cNvPicPr>
            <a:picLocks noChangeAspect="1"/>
          </p:cNvPicPr>
          <p:nvPr/>
        </p:nvPicPr>
        <p:blipFill>
          <a:blip r:embed="rId5"/>
          <a:srcRect/>
          <a:stretch>
            <a:fillRect/>
          </a:stretch>
        </p:blipFill>
        <p:spPr bwMode="auto">
          <a:xfrm>
            <a:off x="7545388" y="725488"/>
            <a:ext cx="3163887" cy="1982787"/>
          </a:xfrm>
          <a:prstGeom prst="rect">
            <a:avLst/>
          </a:prstGeom>
          <a:noFill/>
          <a:ln w="9525">
            <a:noFill/>
            <a:miter lim="800000"/>
            <a:headEnd/>
            <a:tailEnd/>
          </a:ln>
        </p:spPr>
      </p:pic>
      <p:pic>
        <p:nvPicPr>
          <p:cNvPr id="20486" name="Imagine 12"/>
          <p:cNvPicPr>
            <a:picLocks noChangeAspect="1"/>
          </p:cNvPicPr>
          <p:nvPr/>
        </p:nvPicPr>
        <p:blipFill>
          <a:blip r:embed="rId6" cstate="print"/>
          <a:srcRect/>
          <a:stretch>
            <a:fillRect/>
          </a:stretch>
        </p:blipFill>
        <p:spPr bwMode="auto">
          <a:xfrm>
            <a:off x="1341438" y="3838575"/>
            <a:ext cx="3076575" cy="2227263"/>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Substituent conținut 4"/>
          <p:cNvPicPr>
            <a:picLocks noGrp="1" noChangeAspect="1"/>
          </p:cNvPicPr>
          <p:nvPr>
            <p:ph idx="1"/>
          </p:nvPr>
        </p:nvPicPr>
        <p:blipFill>
          <a:blip r:embed="rId2"/>
          <a:srcRect/>
          <a:stretch>
            <a:fillRect/>
          </a:stretch>
        </p:blipFill>
        <p:spPr>
          <a:xfrm>
            <a:off x="0" y="0"/>
            <a:ext cx="5865813" cy="3429000"/>
          </a:xfrm>
        </p:spPr>
      </p:pic>
      <p:pic>
        <p:nvPicPr>
          <p:cNvPr id="21506" name="Imagine 8"/>
          <p:cNvPicPr>
            <a:picLocks noChangeAspect="1"/>
          </p:cNvPicPr>
          <p:nvPr/>
        </p:nvPicPr>
        <p:blipFill>
          <a:blip r:embed="rId3"/>
          <a:srcRect/>
          <a:stretch>
            <a:fillRect/>
          </a:stretch>
        </p:blipFill>
        <p:spPr bwMode="auto">
          <a:xfrm>
            <a:off x="5865813" y="0"/>
            <a:ext cx="6326187" cy="3429000"/>
          </a:xfrm>
          <a:prstGeom prst="rect">
            <a:avLst/>
          </a:prstGeom>
          <a:noFill/>
          <a:ln w="9525">
            <a:noFill/>
            <a:miter lim="800000"/>
            <a:headEnd/>
            <a:tailEnd/>
          </a:ln>
        </p:spPr>
      </p:pic>
      <p:pic>
        <p:nvPicPr>
          <p:cNvPr id="21507" name="Imagine 12"/>
          <p:cNvPicPr>
            <a:picLocks noChangeAspect="1"/>
          </p:cNvPicPr>
          <p:nvPr/>
        </p:nvPicPr>
        <p:blipFill>
          <a:blip r:embed="rId4"/>
          <a:srcRect/>
          <a:stretch>
            <a:fillRect/>
          </a:stretch>
        </p:blipFill>
        <p:spPr bwMode="auto">
          <a:xfrm>
            <a:off x="2933700" y="3527425"/>
            <a:ext cx="6324600" cy="3429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Substituent conținut 4"/>
          <p:cNvPicPr>
            <a:picLocks noGrp="1" noChangeAspect="1"/>
          </p:cNvPicPr>
          <p:nvPr>
            <p:ph idx="1"/>
          </p:nvPr>
        </p:nvPicPr>
        <p:blipFill>
          <a:blip r:embed="rId2"/>
          <a:srcRect/>
          <a:stretch>
            <a:fillRect/>
          </a:stretch>
        </p:blipFill>
        <p:spPr>
          <a:xfrm>
            <a:off x="0" y="0"/>
            <a:ext cx="6096000" cy="3429000"/>
          </a:xfrm>
        </p:spPr>
      </p:pic>
      <p:pic>
        <p:nvPicPr>
          <p:cNvPr id="22530" name="Imagine 6"/>
          <p:cNvPicPr>
            <a:picLocks noChangeAspect="1"/>
          </p:cNvPicPr>
          <p:nvPr/>
        </p:nvPicPr>
        <p:blipFill>
          <a:blip r:embed="rId3"/>
          <a:srcRect/>
          <a:stretch>
            <a:fillRect/>
          </a:stretch>
        </p:blipFill>
        <p:spPr bwMode="auto">
          <a:xfrm>
            <a:off x="6096000" y="0"/>
            <a:ext cx="6096000" cy="3429000"/>
          </a:xfrm>
          <a:prstGeom prst="rect">
            <a:avLst/>
          </a:prstGeom>
          <a:noFill/>
          <a:ln w="9525">
            <a:noFill/>
            <a:miter lim="800000"/>
            <a:headEnd/>
            <a:tailEnd/>
          </a:ln>
        </p:spPr>
      </p:pic>
      <p:pic>
        <p:nvPicPr>
          <p:cNvPr id="22531" name="Imagine 8"/>
          <p:cNvPicPr>
            <a:picLocks noChangeAspect="1"/>
          </p:cNvPicPr>
          <p:nvPr/>
        </p:nvPicPr>
        <p:blipFill>
          <a:blip r:embed="rId4"/>
          <a:srcRect/>
          <a:stretch>
            <a:fillRect/>
          </a:stretch>
        </p:blipFill>
        <p:spPr bwMode="auto">
          <a:xfrm>
            <a:off x="0" y="3429000"/>
            <a:ext cx="6096000" cy="3429000"/>
          </a:xfrm>
          <a:prstGeom prst="rect">
            <a:avLst/>
          </a:prstGeom>
          <a:noFill/>
          <a:ln w="9525">
            <a:noFill/>
            <a:miter lim="800000"/>
            <a:headEnd/>
            <a:tailEnd/>
          </a:ln>
        </p:spPr>
      </p:pic>
      <p:pic>
        <p:nvPicPr>
          <p:cNvPr id="22532" name="Imagine 12"/>
          <p:cNvPicPr>
            <a:picLocks noChangeAspect="1"/>
          </p:cNvPicPr>
          <p:nvPr/>
        </p:nvPicPr>
        <p:blipFill>
          <a:blip r:embed="rId5"/>
          <a:srcRect/>
          <a:stretch>
            <a:fillRect/>
          </a:stretch>
        </p:blipFill>
        <p:spPr bwMode="auto">
          <a:xfrm>
            <a:off x="6096000" y="3429000"/>
            <a:ext cx="6096000" cy="34290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3554" name="Substituent conținut 2"/>
          <p:cNvSpPr>
            <a:spLocks noGrp="1"/>
          </p:cNvSpPr>
          <p:nvPr>
            <p:ph idx="1"/>
          </p:nvPr>
        </p:nvSpPr>
        <p:spPr>
          <a:xfrm>
            <a:off x="838200" y="619125"/>
            <a:ext cx="10515600" cy="5557838"/>
          </a:xfrm>
        </p:spPr>
        <p:txBody>
          <a:bodyPr/>
          <a:lstStyle/>
          <a:p>
            <a:pPr marL="0" indent="0">
              <a:buFont typeface="Arial" charset="0"/>
              <a:buNone/>
            </a:pPr>
            <a:r>
              <a:rPr lang="ro-RO" sz="4000" smtClean="0">
                <a:solidFill>
                  <a:schemeClr val="bg1"/>
                </a:solidFill>
              </a:rPr>
              <a:t>Director: prof. Călin Sbîrciu</a:t>
            </a:r>
          </a:p>
          <a:p>
            <a:pPr marL="0" indent="0">
              <a:buFont typeface="Arial" charset="0"/>
              <a:buNone/>
            </a:pPr>
            <a:r>
              <a:rPr lang="ro-RO" sz="4000" smtClean="0">
                <a:solidFill>
                  <a:schemeClr val="bg1"/>
                </a:solidFill>
              </a:rPr>
              <a:t>Director adj.: prof. Claudia Boar</a:t>
            </a:r>
          </a:p>
          <a:p>
            <a:pPr marL="0" indent="0">
              <a:buFont typeface="Arial" charset="0"/>
              <a:buNone/>
            </a:pPr>
            <a:r>
              <a:rPr lang="ro-RO" sz="4000" smtClean="0">
                <a:solidFill>
                  <a:schemeClr val="bg1"/>
                </a:solidFill>
              </a:rPr>
              <a:t>Tel/fax: 0263 374 314</a:t>
            </a:r>
          </a:p>
          <a:p>
            <a:pPr marL="0" indent="0">
              <a:buFont typeface="Arial" charset="0"/>
              <a:buNone/>
            </a:pPr>
            <a:r>
              <a:rPr lang="ro-RO" sz="4000" smtClean="0">
                <a:solidFill>
                  <a:schemeClr val="bg1"/>
                </a:solidFill>
              </a:rPr>
              <a:t>Tel: 0263 374 315</a:t>
            </a:r>
          </a:p>
          <a:p>
            <a:pPr marL="0" indent="0">
              <a:buFont typeface="Arial" charset="0"/>
              <a:buNone/>
            </a:pPr>
            <a:r>
              <a:rPr lang="ro-RO" sz="4000" smtClean="0">
                <a:solidFill>
                  <a:schemeClr val="bg1"/>
                </a:solidFill>
                <a:hlinkClick r:id="rId2"/>
              </a:rPr>
              <a:t>gsfeldru@yahoo.com</a:t>
            </a:r>
            <a:endParaRPr lang="en-US" sz="4000" smtClean="0">
              <a:solidFill>
                <a:schemeClr val="bg1"/>
              </a:solidFill>
            </a:endParaRPr>
          </a:p>
          <a:p>
            <a:pPr marL="0" indent="0">
              <a:buFont typeface="Arial" charset="0"/>
              <a:buNone/>
            </a:pPr>
            <a:r>
              <a:rPr lang="ro-RO" sz="4000" smtClean="0">
                <a:hlinkClick r:id="rId3"/>
              </a:rPr>
              <a:t>http://www.liceultehnologicfeldru.ro/</a:t>
            </a:r>
            <a:endParaRPr lang="ro-RO" sz="4000" smtClean="0">
              <a:solidFill>
                <a:schemeClr val="bg1"/>
              </a:solidFill>
            </a:endParaRPr>
          </a:p>
          <a:p>
            <a:pPr marL="0" indent="0">
              <a:buFont typeface="Arial" charset="0"/>
              <a:buNone/>
            </a:pPr>
            <a:r>
              <a:rPr lang="ro-RO" sz="4000" smtClean="0">
                <a:solidFill>
                  <a:schemeClr val="bg1"/>
                </a:solidFill>
              </a:rPr>
              <a:t>Adresa: Feldru, Strada Principală, </a:t>
            </a:r>
          </a:p>
          <a:p>
            <a:pPr marL="0" indent="0">
              <a:buFont typeface="Arial" charset="0"/>
              <a:buNone/>
            </a:pPr>
            <a:r>
              <a:rPr lang="ro-RO" sz="4000" smtClean="0">
                <a:solidFill>
                  <a:schemeClr val="bg1"/>
                </a:solidFill>
              </a:rPr>
              <a:t>nr. 939, Județul Bistrița-Năsăud</a:t>
            </a:r>
          </a:p>
        </p:txBody>
      </p:sp>
    </p:spTree>
  </p:cSld>
  <p:clrMapOvr>
    <a:masterClrMapping/>
  </p:clrMapOvr>
</p:sld>
</file>

<file path=ppt/theme/theme1.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TotalTime>
  <Words>286</Words>
  <Application>Microsoft Office PowerPoint</Application>
  <PresentationFormat>Custom</PresentationFormat>
  <Paragraphs>35</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Temă Office</vt:lpstr>
      <vt:lpstr>LICEUL TEHNOLOGIC FELDRU „Educația nu este o pregătire pentru viață; educația este însăși viața.”             JOHN DEWEY</vt:lpstr>
      <vt:lpstr>     OFERTA EDUCAȚIONALĂ  2021-2022</vt:lpstr>
      <vt:lpstr>Slide 3</vt:lpstr>
      <vt:lpstr>Slide 4</vt:lpstr>
      <vt:lpstr>Slide 5</vt:lpstr>
      <vt:lpstr>         Practica se desfășoară la agenții economici: Bistrița S.A. Iproeb,  S. Practica se desfășoară la agenții economici: Bistrița S.A. Iproeb,  SPractica se desfășoară la agenții economici: BistrițPractica se desfășoară la agenții economici: Bistrița S.A. Iproeb,  S.C. Dimex 2000 Company S.R.L. Rebrișoara, Sx S.A. Năsăutyikrtkwud gfjndgjda S.A. Iproeb,  S.C. Dimex 2000 Company S.R.L. Rebrișoara, S.C. Intex S.A. Năsăud .C. Dimex 2000 Company S.R.L. Rebrișoara, S.C. Intex S.A. Năsăudhoiuj C. Dimex 2000 Company S.R.L. Rebrișoara, S.C. Intex S.A. Năsăud </vt:lpstr>
      <vt:lpstr>Slide 7</vt:lpstr>
      <vt:lpstr>Slide 8</vt:lpstr>
      <vt:lpstr>Slide 9</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LICEUL TEHNOLOGIC FELDRU „Educația nu este o pregătire pentru viață; educația este însăși viața.”            JOHN DEWEY</dc:title>
  <dc:creator>SuperPc</dc:creator>
  <cp:lastModifiedBy>Director</cp:lastModifiedBy>
  <cp:revision>45</cp:revision>
  <dcterms:created xsi:type="dcterms:W3CDTF">2020-05-21T12:44:52Z</dcterms:created>
  <dcterms:modified xsi:type="dcterms:W3CDTF">2022-03-10T10:53:02Z</dcterms:modified>
</cp:coreProperties>
</file>