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61" r:id="rId5"/>
    <p:sldId id="268" r:id="rId6"/>
    <p:sldId id="262" r:id="rId7"/>
    <p:sldId id="263" r:id="rId8"/>
    <p:sldId id="264" r:id="rId9"/>
    <p:sldId id="265" r:id="rId10"/>
    <p:sldId id="266" r:id="rId11"/>
    <p:sldId id="267" r:id="rId12"/>
  </p:sldIdLst>
  <p:sldSz cx="9144000" cy="5143500" type="screen16x9"/>
  <p:notesSz cx="6858000" cy="9144000"/>
  <p:embeddedFontLst>
    <p:embeddedFont>
      <p:font typeface="Montserrat" charset="0"/>
      <p:regular r:id="rId14"/>
      <p:bold r:id="rId15"/>
      <p:italic r:id="rId16"/>
      <p:boldItalic r:id="rId17"/>
    </p:embeddedFont>
    <p:embeddedFont>
      <p:font typeface="Arial Black" pitchFamily="34" charset="0"/>
      <p:bold r:id="rId18"/>
    </p:embeddedFont>
    <p:embeddedFont>
      <p:font typeface="Impact" pitchFamily="34" charset="0"/>
      <p:regular r:id="rId19"/>
    </p:embeddedFont>
    <p:embeddedFont>
      <p:font typeface="Frank Ruhl Libre Light" charset="0"/>
      <p:regular r:id="rId20"/>
      <p:bold r:id="rId21"/>
    </p:embeddedFont>
  </p:embeddedFontLst>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ana Nechit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A0755"/>
    <a:srgbClr val="6600FF"/>
    <a:srgbClr val="660033"/>
    <a:srgbClr val="0033CC"/>
  </p:clrMru>
</p:presentationPr>
</file>

<file path=ppt/tableStyles.xml><?xml version="1.0" encoding="utf-8"?>
<a:tblStyleLst xmlns:a="http://schemas.openxmlformats.org/drawingml/2006/main" def="{05C742C8-E9FB-44DE-9CBD-6C38F41AFAF8}">
  <a:tblStyle styleId="{05C742C8-E9FB-44DE-9CBD-6C38F41AFAF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FD9CDE-CD98-4A3D-8BBD-CC91CFA4EDD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102" d="100"/>
          <a:sy n="102" d="100"/>
        </p:scale>
        <p:origin x="-1884" y="-822"/>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Google Shape;3;n"/>
          <p:cNvSpPr>
            <a:spLocks noGrp="1" noRot="1" noChangeAspec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47"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fontAlgn="base">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fontAlgn="base">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fontAlgn="base">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fontAlgn="base">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fontAlgn="base">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3" name="Google Shape;68;g35f391192_00:notes"/>
          <p:cNvSpPr>
            <a:spLocks noGrp="1" noRot="1" noChangeAspect="1"/>
          </p:cNvSpPr>
          <p:nvPr>
            <p:ph type="sldImg" idx="2"/>
          </p:nvPr>
        </p:nvSpPr>
        <p:spPr>
          <a:ln>
            <a:headEnd/>
            <a:tailEnd/>
          </a:ln>
        </p:spPr>
      </p:sp>
      <p:sp>
        <p:nvSpPr>
          <p:cNvPr id="8194" name="Google Shape;69;g35f391192_00:notes"/>
          <p:cNvSpPr txBox="1">
            <a:spLocks noGrp="1"/>
          </p:cNvSpPr>
          <p:nvPr>
            <p:ph type="body" idx="1"/>
          </p:nvPr>
        </p:nvSpPr>
        <p:spPr>
          <a:ln/>
        </p:spPr>
        <p:txBody>
          <a:bodyPr/>
          <a:lstStyle/>
          <a:p>
            <a:pPr marL="0" indent="0">
              <a:buSzPts val="1400"/>
            </a:pPr>
            <a:endParaRPr lang="en-US" sz="110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Google Shape;159;g35f391192_073:notes"/>
          <p:cNvSpPr>
            <a:spLocks noGrp="1" noRot="1" noChangeAspect="1"/>
          </p:cNvSpPr>
          <p:nvPr>
            <p:ph type="sldImg" idx="2"/>
          </p:nvPr>
        </p:nvSpPr>
        <p:spPr>
          <a:ln>
            <a:headEnd/>
            <a:tailEnd/>
          </a:ln>
        </p:spPr>
      </p:sp>
      <p:sp>
        <p:nvSpPr>
          <p:cNvPr id="27650" name="Google Shape;160;g35f391192_073:notes"/>
          <p:cNvSpPr txBox="1">
            <a:spLocks noGrp="1"/>
          </p:cNvSpPr>
          <p:nvPr>
            <p:ph type="body" idx="1"/>
          </p:nvPr>
        </p:nvSpPr>
        <p:spPr>
          <a:ln/>
        </p:spPr>
        <p:txBody>
          <a:bodyPr/>
          <a:lstStyle/>
          <a:p>
            <a:pPr marL="0" indent="0">
              <a:buSzPts val="1400"/>
            </a:pPr>
            <a:endParaRPr lang="en-US" sz="110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1" name="Google Shape;73;g3606f1c2d_30:notes"/>
          <p:cNvSpPr>
            <a:spLocks noGrp="1" noRot="1" noChangeAspect="1"/>
          </p:cNvSpPr>
          <p:nvPr>
            <p:ph type="sldImg" idx="2"/>
          </p:nvPr>
        </p:nvSpPr>
        <p:spPr>
          <a:ln>
            <a:headEnd/>
            <a:tailEnd/>
          </a:ln>
        </p:spPr>
      </p:sp>
      <p:sp>
        <p:nvSpPr>
          <p:cNvPr id="10242" name="Google Shape;74;g3606f1c2d_30:notes"/>
          <p:cNvSpPr txBox="1">
            <a:spLocks noGrp="1"/>
          </p:cNvSpPr>
          <p:nvPr>
            <p:ph type="body" idx="1"/>
          </p:nvPr>
        </p:nvSpPr>
        <p:spPr>
          <a:ln/>
        </p:spPr>
        <p:txBody>
          <a:bodyPr/>
          <a:lstStyle/>
          <a:p>
            <a:pPr marL="0" indent="0">
              <a:buSzPts val="1400"/>
            </a:pPr>
            <a:endParaRPr lang="en-US" sz="110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Google Shape;82;g35f391192_04:notes"/>
          <p:cNvSpPr>
            <a:spLocks noGrp="1" noRot="1" noChangeAspect="1"/>
          </p:cNvSpPr>
          <p:nvPr>
            <p:ph type="sldImg" idx="2"/>
          </p:nvPr>
        </p:nvSpPr>
        <p:spPr>
          <a:ln>
            <a:headEnd/>
            <a:tailEnd/>
          </a:ln>
        </p:spPr>
      </p:sp>
      <p:sp>
        <p:nvSpPr>
          <p:cNvPr id="12290" name="Google Shape;83;g35f391192_04:notes"/>
          <p:cNvSpPr txBox="1">
            <a:spLocks noGrp="1"/>
          </p:cNvSpPr>
          <p:nvPr>
            <p:ph type="body" idx="1"/>
          </p:nvPr>
        </p:nvSpPr>
        <p:spPr>
          <a:ln/>
        </p:spPr>
        <p:txBody>
          <a:bodyPr/>
          <a:lstStyle/>
          <a:p>
            <a:pPr marL="0" indent="0">
              <a:buSzPts val="1400"/>
            </a:pPr>
            <a:endParaRPr lang="en-US" sz="110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Google Shape;102;p:notes"/>
          <p:cNvSpPr>
            <a:spLocks noGrp="1" noRot="1" noChangeAspect="1"/>
          </p:cNvSpPr>
          <p:nvPr>
            <p:ph type="sldImg" idx="2"/>
          </p:nvPr>
        </p:nvSpPr>
        <p:spPr>
          <a:ln>
            <a:headEnd/>
            <a:tailEnd/>
          </a:ln>
        </p:spPr>
      </p:sp>
      <p:sp>
        <p:nvSpPr>
          <p:cNvPr id="14338" name="Google Shape;103;p:notes"/>
          <p:cNvSpPr txBox="1">
            <a:spLocks noGrp="1"/>
          </p:cNvSpPr>
          <p:nvPr>
            <p:ph type="body" idx="1"/>
          </p:nvPr>
        </p:nvSpPr>
        <p:spPr>
          <a:ln/>
        </p:spPr>
        <p:txBody>
          <a:bodyPr/>
          <a:lstStyle/>
          <a:p>
            <a:pPr marL="0" indent="0">
              <a:buSzPts val="1400"/>
            </a:pPr>
            <a:endParaRPr lang="en-US" sz="110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Google Shape;109;g35ed75ccf_015:notes"/>
          <p:cNvSpPr>
            <a:spLocks noGrp="1" noRot="1" noChangeAspect="1"/>
          </p:cNvSpPr>
          <p:nvPr>
            <p:ph type="sldImg" idx="2"/>
          </p:nvPr>
        </p:nvSpPr>
        <p:spPr>
          <a:ln>
            <a:headEnd/>
            <a:tailEnd/>
          </a:ln>
        </p:spPr>
      </p:sp>
      <p:sp>
        <p:nvSpPr>
          <p:cNvPr id="17410" name="Google Shape;110;g35ed75ccf_015:notes"/>
          <p:cNvSpPr txBox="1">
            <a:spLocks noGrp="1"/>
          </p:cNvSpPr>
          <p:nvPr>
            <p:ph type="body" idx="1"/>
          </p:nvPr>
        </p:nvSpPr>
        <p:spPr>
          <a:ln/>
        </p:spPr>
        <p:txBody>
          <a:bodyPr/>
          <a:lstStyle/>
          <a:p>
            <a:pPr marL="0" indent="0">
              <a:buSzPts val="1400"/>
            </a:pPr>
            <a:endParaRPr lang="en-US" sz="110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128;g35f391192_017:notes"/>
          <p:cNvSpPr>
            <a:spLocks noGrp="1" noRot="1" noChangeAspect="1"/>
          </p:cNvSpPr>
          <p:nvPr>
            <p:ph type="sldImg" idx="2"/>
          </p:nvPr>
        </p:nvSpPr>
        <p:spPr>
          <a:ln>
            <a:headEnd/>
            <a:tailEnd/>
          </a:ln>
        </p:spPr>
      </p:sp>
      <p:sp>
        <p:nvSpPr>
          <p:cNvPr id="19458" name="Google Shape;129;g35f391192_017:notes"/>
          <p:cNvSpPr txBox="1">
            <a:spLocks noGrp="1"/>
          </p:cNvSpPr>
          <p:nvPr>
            <p:ph type="body" idx="1"/>
          </p:nvPr>
        </p:nvSpPr>
        <p:spPr>
          <a:ln/>
        </p:spPr>
        <p:txBody>
          <a:bodyPr/>
          <a:lstStyle/>
          <a:p>
            <a:pPr marL="0" indent="0">
              <a:buSzPts val="1400"/>
            </a:pPr>
            <a:endParaRPr lang="en-US" sz="110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136;g35f391192_045:notes"/>
          <p:cNvSpPr>
            <a:spLocks noGrp="1" noRot="1" noChangeAspect="1"/>
          </p:cNvSpPr>
          <p:nvPr>
            <p:ph type="sldImg" idx="2"/>
          </p:nvPr>
        </p:nvSpPr>
        <p:spPr>
          <a:ln>
            <a:headEnd/>
            <a:tailEnd/>
          </a:ln>
        </p:spPr>
      </p:sp>
      <p:sp>
        <p:nvSpPr>
          <p:cNvPr id="21506" name="Google Shape;137;g35f391192_045:notes"/>
          <p:cNvSpPr txBox="1">
            <a:spLocks noGrp="1"/>
          </p:cNvSpPr>
          <p:nvPr>
            <p:ph type="body" idx="1"/>
          </p:nvPr>
        </p:nvSpPr>
        <p:spPr>
          <a:ln/>
        </p:spPr>
        <p:txBody>
          <a:bodyPr/>
          <a:lstStyle/>
          <a:p>
            <a:pPr marL="0" indent="0">
              <a:buSzPts val="1400"/>
            </a:pPr>
            <a:endParaRPr lang="en-US" sz="1100"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Google Shape;145;g35f391192_057:notes"/>
          <p:cNvSpPr>
            <a:spLocks noGrp="1" noRot="1" noChangeAspect="1"/>
          </p:cNvSpPr>
          <p:nvPr>
            <p:ph type="sldImg" idx="2"/>
          </p:nvPr>
        </p:nvSpPr>
        <p:spPr>
          <a:ln>
            <a:headEnd/>
            <a:tailEnd/>
          </a:ln>
        </p:spPr>
      </p:sp>
      <p:sp>
        <p:nvSpPr>
          <p:cNvPr id="23554" name="Google Shape;146;g35f391192_057:notes"/>
          <p:cNvSpPr txBox="1">
            <a:spLocks noGrp="1"/>
          </p:cNvSpPr>
          <p:nvPr>
            <p:ph type="body" idx="1"/>
          </p:nvPr>
        </p:nvSpPr>
        <p:spPr>
          <a:ln/>
        </p:spPr>
        <p:txBody>
          <a:bodyPr/>
          <a:lstStyle/>
          <a:p>
            <a:pPr marL="0" indent="0">
              <a:buSzPts val="1400"/>
            </a:pPr>
            <a:endParaRPr lang="en-US" sz="110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Google Shape;153;g35f391192_065:notes"/>
          <p:cNvSpPr>
            <a:spLocks noGrp="1" noRot="1" noChangeAspect="1"/>
          </p:cNvSpPr>
          <p:nvPr>
            <p:ph type="sldImg" idx="2"/>
          </p:nvPr>
        </p:nvSpPr>
        <p:spPr>
          <a:ln>
            <a:headEnd/>
            <a:tailEnd/>
          </a:ln>
        </p:spPr>
      </p:sp>
      <p:sp>
        <p:nvSpPr>
          <p:cNvPr id="25602" name="Google Shape;154;g35f391192_065:notes"/>
          <p:cNvSpPr txBox="1">
            <a:spLocks noGrp="1"/>
          </p:cNvSpPr>
          <p:nvPr>
            <p:ph type="body" idx="1"/>
          </p:nvPr>
        </p:nvSpPr>
        <p:spPr>
          <a:ln/>
        </p:spPr>
        <p:txBody>
          <a:bodyPr/>
          <a:lstStyle/>
          <a:p>
            <a:pPr marL="0" indent="0">
              <a:buSzPts val="1400"/>
            </a:pPr>
            <a:endParaRPr lang="en-US" sz="110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p:cNvSpPr>
            <a:spLocks noChangeArrowheads="1"/>
          </p:cNvSpPr>
          <p:nvPr/>
        </p:nvSpPr>
        <p:spPr bwMode="auto">
          <a:xfrm>
            <a:off x="2551113" y="1023938"/>
            <a:ext cx="4041775" cy="3095625"/>
          </a:xfrm>
          <a:prstGeom prst="rect">
            <a:avLst/>
          </a:prstGeom>
          <a:solidFill>
            <a:srgbClr val="F5F6F0">
              <a:alpha val="87057"/>
            </a:srgbClr>
          </a:solidFill>
          <a:ln w="9525">
            <a:noFill/>
            <a:miter lim="800000"/>
            <a:headEnd/>
            <a:tailEnd/>
          </a:ln>
        </p:spPr>
        <p:txBody>
          <a:bodyPr lIns="91425" tIns="91425" rIns="91425" bIns="91425" anchor="ctr"/>
          <a:lstStyle/>
          <a:p>
            <a:pPr>
              <a:buClr>
                <a:srgbClr val="000000"/>
              </a:buClr>
              <a:buFont typeface="Arial" charset="0"/>
              <a:buNone/>
              <a:defRPr/>
            </a:pPr>
            <a:endParaRPr lang="en-US"/>
          </a:p>
        </p:txBody>
      </p:sp>
      <p:sp>
        <p:nvSpPr>
          <p:cNvPr id="4" name="Google Shape;11;p2"/>
          <p:cNvSpPr/>
          <p:nvPr/>
        </p:nvSpPr>
        <p:spPr>
          <a:xfrm>
            <a:off x="2644775" y="1116013"/>
            <a:ext cx="3840163" cy="290195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2;p2"/>
          <p:cNvSpPr txBox="1">
            <a:spLocks noGrp="1"/>
          </p:cNvSpPr>
          <p:nvPr>
            <p:ph type="ctrTitle"/>
          </p:nvPr>
        </p:nvSpPr>
        <p:spPr>
          <a:xfrm>
            <a:off x="2854250" y="1115800"/>
            <a:ext cx="3435600" cy="2902200"/>
          </a:xfrm>
          <a:prstGeom prst="rect">
            <a:avLst/>
          </a:prstGeom>
        </p:spPr>
        <p:txBody>
          <a:bodyPr spcFirstLastPara="1">
            <a:noAutofit/>
          </a:bodyPr>
          <a:lstStyle>
            <a:lvl1pPr lvl="0"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1pPr>
            <a:lvl2pPr lvl="1"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2pPr>
            <a:lvl3pPr lvl="2"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3pPr>
            <a:lvl4pPr lvl="3"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4pPr>
            <a:lvl5pPr lvl="4"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5pPr>
            <a:lvl6pPr lvl="5"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6pPr>
            <a:lvl7pPr lvl="6"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7pPr>
            <a:lvl8pPr lvl="7"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8pPr>
            <a:lvl9pPr lvl="8"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dpi="0" rotWithShape="0">
          <a:blip r:embed="rId2"/>
          <a:srcRect/>
          <a:stretch>
            <a:fillRect/>
          </a:stretch>
        </a:blipFill>
        <a:effectLst/>
      </p:bgPr>
    </p:bg>
    <p:spTree>
      <p:nvGrpSpPr>
        <p:cNvPr id="1" name="Shape 24"/>
        <p:cNvGrpSpPr/>
        <p:nvPr/>
      </p:nvGrpSpPr>
      <p:grpSpPr>
        <a:xfrm>
          <a:off x="0" y="0"/>
          <a:ext cx="0" cy="0"/>
          <a:chOff x="0" y="0"/>
          <a:chExt cx="0" cy="0"/>
        </a:xfrm>
      </p:grpSpPr>
      <p:sp>
        <p:nvSpPr>
          <p:cNvPr id="4" name="Google Shape;25;p5"/>
          <p:cNvSpPr>
            <a:spLocks noChangeArrowheads="1"/>
          </p:cNvSpPr>
          <p:nvPr/>
        </p:nvSpPr>
        <p:spPr bwMode="auto">
          <a:xfrm>
            <a:off x="557213" y="549275"/>
            <a:ext cx="8029575" cy="4044950"/>
          </a:xfrm>
          <a:prstGeom prst="rect">
            <a:avLst/>
          </a:prstGeom>
          <a:solidFill>
            <a:srgbClr val="F5F6F0">
              <a:alpha val="87057"/>
            </a:srgbClr>
          </a:solidFill>
          <a:ln w="9525">
            <a:noFill/>
            <a:miter lim="800000"/>
            <a:headEnd/>
            <a:tailEnd/>
          </a:ln>
        </p:spPr>
        <p:txBody>
          <a:bodyPr lIns="91425" tIns="91425" rIns="91425" bIns="91425" anchor="ctr"/>
          <a:lstStyle/>
          <a:p>
            <a:pPr>
              <a:buClr>
                <a:srgbClr val="000000"/>
              </a:buClr>
              <a:buFont typeface="Arial" charset="0"/>
              <a:buNone/>
              <a:defRPr/>
            </a:pPr>
            <a:endParaRPr lang="en-US"/>
          </a:p>
        </p:txBody>
      </p:sp>
      <p:sp>
        <p:nvSpPr>
          <p:cNvPr id="5" name="Google Shape;26;p5"/>
          <p:cNvSpPr/>
          <p:nvPr/>
        </p:nvSpPr>
        <p:spPr>
          <a:xfrm>
            <a:off x="646113" y="638175"/>
            <a:ext cx="7851775" cy="386715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27" name="Google Shape;27;p5"/>
          <p:cNvSpPr txBox="1">
            <a:spLocks noGrp="1"/>
          </p:cNvSpPr>
          <p:nvPr>
            <p:ph type="title"/>
          </p:nvPr>
        </p:nvSpPr>
        <p:spPr>
          <a:xfrm>
            <a:off x="1041150" y="643725"/>
            <a:ext cx="7061700" cy="699000"/>
          </a:xfrm>
          <a:prstGeom prst="rect">
            <a:avLst/>
          </a:prstGeom>
        </p:spPr>
        <p:txBody>
          <a:bodyPr spcFirstLastPara="1">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 name="Google Shape;28;p5"/>
          <p:cNvSpPr txBox="1">
            <a:spLocks noGrp="1"/>
          </p:cNvSpPr>
          <p:nvPr>
            <p:ph type="body" idx="1"/>
          </p:nvPr>
        </p:nvSpPr>
        <p:spPr>
          <a:xfrm>
            <a:off x="1041075" y="1342825"/>
            <a:ext cx="7061700" cy="2828100"/>
          </a:xfrm>
          <a:prstGeom prst="rect">
            <a:avLst/>
          </a:prstGeom>
        </p:spPr>
        <p:txBody>
          <a:bodyPr spcFirstLastPara="1">
            <a:noAutofit/>
          </a:bodyPr>
          <a:lstStyle>
            <a:lvl1pPr marL="457200" lvl="0" indent="-368300" rtl="0">
              <a:spcBef>
                <a:spcPts val="0"/>
              </a:spcBef>
              <a:spcAft>
                <a:spcPts val="0"/>
              </a:spcAft>
              <a:buSzPts val="2200"/>
              <a:buChar char="▫"/>
              <a:defRPr/>
            </a:lvl1pPr>
            <a:lvl2pPr marL="914400" lvl="1" indent="-368300" rtl="0">
              <a:spcBef>
                <a:spcPts val="800"/>
              </a:spcBef>
              <a:spcAft>
                <a:spcPts val="0"/>
              </a:spcAft>
              <a:buSzPts val="2200"/>
              <a:buChar char="⬝"/>
              <a:defRPr/>
            </a:lvl2pPr>
            <a:lvl3pPr marL="1371600" lvl="2" indent="-368300" rtl="0">
              <a:spcBef>
                <a:spcPts val="800"/>
              </a:spcBef>
              <a:spcAft>
                <a:spcPts val="0"/>
              </a:spcAft>
              <a:buSzPts val="2200"/>
              <a:buChar char="⬝"/>
              <a:defRPr/>
            </a:lvl3pPr>
            <a:lvl4pPr marL="1828800" lvl="3" indent="-368300" rtl="0">
              <a:spcBef>
                <a:spcPts val="800"/>
              </a:spcBef>
              <a:spcAft>
                <a:spcPts val="0"/>
              </a:spcAft>
              <a:buSzPts val="2200"/>
              <a:buChar char="●"/>
              <a:defRPr/>
            </a:lvl4pPr>
            <a:lvl5pPr marL="2286000" lvl="4" indent="-368300" rtl="0">
              <a:spcBef>
                <a:spcPts val="800"/>
              </a:spcBef>
              <a:spcAft>
                <a:spcPts val="0"/>
              </a:spcAft>
              <a:buSzPts val="2200"/>
              <a:buChar char="○"/>
              <a:defRPr/>
            </a:lvl5pPr>
            <a:lvl6pPr marL="2743200" lvl="5" indent="-368300" rtl="0">
              <a:spcBef>
                <a:spcPts val="800"/>
              </a:spcBef>
              <a:spcAft>
                <a:spcPts val="0"/>
              </a:spcAft>
              <a:buSzPts val="2200"/>
              <a:buChar char="■"/>
              <a:defRPr/>
            </a:lvl6pPr>
            <a:lvl7pPr marL="3200400" lvl="6" indent="-368300" rtl="0">
              <a:spcBef>
                <a:spcPts val="800"/>
              </a:spcBef>
              <a:spcAft>
                <a:spcPts val="0"/>
              </a:spcAft>
              <a:buSzPts val="2200"/>
              <a:buChar char="●"/>
              <a:defRPr/>
            </a:lvl7pPr>
            <a:lvl8pPr marL="3657600" lvl="7" indent="-368300" rtl="0">
              <a:spcBef>
                <a:spcPts val="800"/>
              </a:spcBef>
              <a:spcAft>
                <a:spcPts val="0"/>
              </a:spcAft>
              <a:buSzPts val="2200"/>
              <a:buChar char="○"/>
              <a:defRPr/>
            </a:lvl8pPr>
            <a:lvl9pPr marL="4114800" lvl="8" indent="-368300" rtl="0">
              <a:spcBef>
                <a:spcPts val="800"/>
              </a:spcBef>
              <a:spcAft>
                <a:spcPts val="800"/>
              </a:spcAft>
              <a:buSzPts val="2200"/>
              <a:buChar char="■"/>
              <a:defRPr/>
            </a:lvl9pPr>
          </a:lstStyle>
          <a:p>
            <a:endParaRPr/>
          </a:p>
        </p:txBody>
      </p:sp>
      <p:sp>
        <p:nvSpPr>
          <p:cNvPr id="6" name="Google Shape;29;p5"/>
          <p:cNvSpPr txBox="1">
            <a:spLocks noGrp="1"/>
          </p:cNvSpPr>
          <p:nvPr>
            <p:ph type="sldNum" idx="10"/>
          </p:nvPr>
        </p:nvSpPr>
        <p:spPr/>
        <p:txBody>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defRPr/>
            </a:pPr>
            <a:fld id="{52A06566-8B9A-4EC6-BC72-3891A7E49D61}" type="slidenum">
              <a:rPr lang="en"/>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Light" type="blank">
  <p:cSld name="BLANK">
    <p:bg>
      <p:bgPr>
        <a:blipFill dpi="0" rotWithShape="0">
          <a:blip r:embed="rId2"/>
          <a:srcRect/>
          <a:stretch>
            <a:fillRect/>
          </a:stretch>
        </a:blipFill>
        <a:effectLst/>
      </p:bgPr>
    </p:bg>
    <p:spTree>
      <p:nvGrpSpPr>
        <p:cNvPr id="1" name="Shape 55"/>
        <p:cNvGrpSpPr/>
        <p:nvPr/>
      </p:nvGrpSpPr>
      <p:grpSpPr>
        <a:xfrm>
          <a:off x="0" y="0"/>
          <a:ext cx="0" cy="0"/>
          <a:chOff x="0" y="0"/>
          <a:chExt cx="0" cy="0"/>
        </a:xfrm>
      </p:grpSpPr>
      <p:sp>
        <p:nvSpPr>
          <p:cNvPr id="2" name="Google Shape;57;p10"/>
          <p:cNvSpPr>
            <a:spLocks noChangeArrowheads="1"/>
          </p:cNvSpPr>
          <p:nvPr/>
        </p:nvSpPr>
        <p:spPr bwMode="auto">
          <a:xfrm>
            <a:off x="557213" y="549275"/>
            <a:ext cx="8029575" cy="4044950"/>
          </a:xfrm>
          <a:prstGeom prst="rect">
            <a:avLst/>
          </a:prstGeom>
          <a:solidFill>
            <a:srgbClr val="F5F6F0">
              <a:alpha val="87057"/>
            </a:srgbClr>
          </a:solidFill>
          <a:ln w="9525">
            <a:noFill/>
            <a:miter lim="800000"/>
            <a:headEnd/>
            <a:tailEnd/>
          </a:ln>
        </p:spPr>
        <p:txBody>
          <a:bodyPr lIns="91425" tIns="91425" rIns="91425" bIns="91425" anchor="ctr"/>
          <a:lstStyle/>
          <a:p>
            <a:pPr>
              <a:buClr>
                <a:srgbClr val="000000"/>
              </a:buClr>
              <a:buFont typeface="Arial" charset="0"/>
              <a:buNone/>
              <a:defRPr/>
            </a:pPr>
            <a:endParaRPr lang="en-US"/>
          </a:p>
        </p:txBody>
      </p:sp>
      <p:sp>
        <p:nvSpPr>
          <p:cNvPr id="3" name="Google Shape;58;p10"/>
          <p:cNvSpPr/>
          <p:nvPr/>
        </p:nvSpPr>
        <p:spPr>
          <a:xfrm>
            <a:off x="646113" y="638175"/>
            <a:ext cx="7851775" cy="386715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 name="Google Shape;56;p10"/>
          <p:cNvSpPr txBox="1">
            <a:spLocks noGrp="1"/>
          </p:cNvSpPr>
          <p:nvPr>
            <p:ph type="sldNum" idx="10"/>
          </p:nvPr>
        </p:nvSpPr>
        <p:spPr/>
        <p:txBody>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defRPr/>
            </a:pPr>
            <a:fld id="{58473567-47EB-407E-87DF-D89E2F2BFF27}" type="slidenum">
              <a:rPr lang="en"/>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background">
  <p:cSld name="BLANK_1_1">
    <p:bg>
      <p:bgPr>
        <a:blipFill dpi="0" rotWithShape="0">
          <a:blip r:embed="rId2"/>
          <a:srcRect/>
          <a:stretch>
            <a:fillRect/>
          </a:stretch>
        </a:blipFill>
        <a:effectLst/>
      </p:bgPr>
    </p:bg>
    <p:spTree>
      <p:nvGrpSpPr>
        <p:cNvPr id="1" name="Shape 63"/>
        <p:cNvGrpSpPr/>
        <p:nvPr/>
      </p:nvGrpSpPr>
      <p:grpSpPr>
        <a:xfrm>
          <a:off x="0" y="0"/>
          <a:ext cx="0" cy="0"/>
          <a:chOff x="0" y="0"/>
          <a:chExt cx="0" cy="0"/>
        </a:xfrm>
      </p:grpSpPr>
      <p:sp>
        <p:nvSpPr>
          <p:cNvPr id="2" name="Google Shape;64;p12"/>
          <p:cNvSpPr/>
          <p:nvPr/>
        </p:nvSpPr>
        <p:spPr>
          <a:xfrm>
            <a:off x="0" y="0"/>
            <a:ext cx="9144000" cy="5143500"/>
          </a:xfrm>
          <a:prstGeom prst="frame">
            <a:avLst>
              <a:gd name="adj1" fmla="val 10948"/>
            </a:avLst>
          </a:prstGeom>
          <a:solidFill>
            <a:srgbClr val="001721">
              <a:alpha val="70390"/>
            </a:srgbClr>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3" name="Google Shape;66;p12"/>
          <p:cNvSpPr/>
          <p:nvPr/>
        </p:nvSpPr>
        <p:spPr>
          <a:xfrm>
            <a:off x="557213" y="549275"/>
            <a:ext cx="8029575" cy="404495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4" name="Google Shape;65;p12"/>
          <p:cNvSpPr txBox="1">
            <a:spLocks noGrp="1"/>
          </p:cNvSpPr>
          <p:nvPr>
            <p:ph type="sldNum" idx="10"/>
          </p:nvPr>
        </p:nvSpPr>
        <p:spPr/>
        <p:txBody>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defRPr/>
            </a:pPr>
            <a:fld id="{DE86117F-73DF-4DD3-9B07-500579F0AB1C}" type="slidenum">
              <a:rPr lang="en"/>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1041400" y="642938"/>
            <a:ext cx="7061200" cy="7000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en-US" smtClean="0">
              <a:sym typeface="Arial" charset="0"/>
            </a:endParaRPr>
          </a:p>
        </p:txBody>
      </p:sp>
      <p:sp>
        <p:nvSpPr>
          <p:cNvPr id="1027" name="Google Shape;7;p1"/>
          <p:cNvSpPr txBox="1">
            <a:spLocks noGrp="1"/>
          </p:cNvSpPr>
          <p:nvPr>
            <p:ph type="body" idx="1"/>
          </p:nvPr>
        </p:nvSpPr>
        <p:spPr bwMode="auto">
          <a:xfrm>
            <a:off x="1041400" y="1343025"/>
            <a:ext cx="7061200" cy="2827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smtClean="0">
              <a:sym typeface="Arial" charset="0"/>
            </a:endParaRPr>
          </a:p>
        </p:txBody>
      </p:sp>
      <p:sp>
        <p:nvSpPr>
          <p:cNvPr id="8" name="Google Shape;8;p1"/>
          <p:cNvSpPr txBox="1">
            <a:spLocks noGrp="1"/>
          </p:cNvSpPr>
          <p:nvPr>
            <p:ph type="sldNum" idx="12"/>
          </p:nvPr>
        </p:nvSpPr>
        <p:spPr>
          <a:xfrm>
            <a:off x="4297363" y="4594225"/>
            <a:ext cx="549275" cy="549275"/>
          </a:xfrm>
          <a:prstGeom prst="rect">
            <a:avLst/>
          </a:prstGeom>
          <a:noFill/>
          <a:ln>
            <a:noFill/>
          </a:ln>
        </p:spPr>
        <p:txBody>
          <a:bodyPr spcFirstLastPara="1" wrap="square" lIns="0" tIns="0" rIns="0" bIns="0" anchor="ctr" anchorCtr="0">
            <a:noAutofit/>
          </a:bodyPr>
          <a:lstStyle>
            <a:lvl1pPr lvl="0" algn="ctr" rtl="0" fontAlgn="auto">
              <a:spcBef>
                <a:spcPts val="0"/>
              </a:spcBef>
              <a:spcAft>
                <a:spcPts val="0"/>
              </a:spcAft>
              <a:buClr>
                <a:srgbClr val="000000"/>
              </a:buClr>
              <a:buFont typeface="Arial"/>
              <a:buNone/>
              <a:defRPr sz="1300" kern="0">
                <a:solidFill>
                  <a:schemeClr val="accent4"/>
                </a:solidFill>
                <a:latin typeface="Montserrat"/>
                <a:ea typeface="Montserrat"/>
                <a:cs typeface="Montserrat"/>
                <a:sym typeface="Montserrat"/>
              </a:defRPr>
            </a:lvl1pPr>
            <a:lvl2pPr lvl="1" algn="ctr" rtl="0">
              <a:buNone/>
              <a:defRPr sz="1300">
                <a:solidFill>
                  <a:schemeClr val="accent4"/>
                </a:solidFill>
                <a:latin typeface="Montserrat"/>
                <a:ea typeface="Montserrat"/>
                <a:cs typeface="Montserrat"/>
                <a:sym typeface="Montserrat"/>
              </a:defRPr>
            </a:lvl2pPr>
            <a:lvl3pPr lvl="2" algn="ctr" rtl="0">
              <a:buNone/>
              <a:defRPr sz="1300">
                <a:solidFill>
                  <a:schemeClr val="accent4"/>
                </a:solidFill>
                <a:latin typeface="Montserrat"/>
                <a:ea typeface="Montserrat"/>
                <a:cs typeface="Montserrat"/>
                <a:sym typeface="Montserrat"/>
              </a:defRPr>
            </a:lvl3pPr>
            <a:lvl4pPr lvl="3" algn="ctr" rtl="0">
              <a:buNone/>
              <a:defRPr sz="1300">
                <a:solidFill>
                  <a:schemeClr val="accent4"/>
                </a:solidFill>
                <a:latin typeface="Montserrat"/>
                <a:ea typeface="Montserrat"/>
                <a:cs typeface="Montserrat"/>
                <a:sym typeface="Montserrat"/>
              </a:defRPr>
            </a:lvl4pPr>
            <a:lvl5pPr lvl="4" algn="ctr" rtl="0">
              <a:buNone/>
              <a:defRPr sz="1300">
                <a:solidFill>
                  <a:schemeClr val="accent4"/>
                </a:solidFill>
                <a:latin typeface="Montserrat"/>
                <a:ea typeface="Montserrat"/>
                <a:cs typeface="Montserrat"/>
                <a:sym typeface="Montserrat"/>
              </a:defRPr>
            </a:lvl5pPr>
            <a:lvl6pPr lvl="5" algn="ctr" rtl="0">
              <a:buNone/>
              <a:defRPr sz="1300">
                <a:solidFill>
                  <a:schemeClr val="accent4"/>
                </a:solidFill>
                <a:latin typeface="Montserrat"/>
                <a:ea typeface="Montserrat"/>
                <a:cs typeface="Montserrat"/>
                <a:sym typeface="Montserrat"/>
              </a:defRPr>
            </a:lvl6pPr>
            <a:lvl7pPr lvl="6" algn="ctr" rtl="0">
              <a:buNone/>
              <a:defRPr sz="1300">
                <a:solidFill>
                  <a:schemeClr val="accent4"/>
                </a:solidFill>
                <a:latin typeface="Montserrat"/>
                <a:ea typeface="Montserrat"/>
                <a:cs typeface="Montserrat"/>
                <a:sym typeface="Montserrat"/>
              </a:defRPr>
            </a:lvl7pPr>
            <a:lvl8pPr lvl="7" algn="ctr" rtl="0">
              <a:buNone/>
              <a:defRPr sz="1300">
                <a:solidFill>
                  <a:schemeClr val="accent4"/>
                </a:solidFill>
                <a:latin typeface="Montserrat"/>
                <a:ea typeface="Montserrat"/>
                <a:cs typeface="Montserrat"/>
                <a:sym typeface="Montserrat"/>
              </a:defRPr>
            </a:lvl8pPr>
            <a:lvl9pPr lvl="8" algn="ctr" rtl="0">
              <a:buNone/>
              <a:defRPr sz="1300">
                <a:solidFill>
                  <a:schemeClr val="accent4"/>
                </a:solidFill>
                <a:latin typeface="Montserrat"/>
                <a:ea typeface="Montserrat"/>
                <a:cs typeface="Montserrat"/>
                <a:sym typeface="Montserrat"/>
              </a:defRPr>
            </a:lvl9pPr>
          </a:lstStyle>
          <a:p>
            <a:pPr>
              <a:defRPr/>
            </a:pPr>
            <a:fld id="{29D020EF-C6AA-4BD2-BC9E-1070FED5208F}" type="slidenum">
              <a:rPr lang="en"/>
              <a:pPr>
                <a:defRPr/>
              </a:pPr>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www.liceultehnologicfeldru.ro/" TargetMode="External"/><Relationship Id="rId4" Type="http://schemas.openxmlformats.org/officeDocument/2006/relationships/hyperlink" Target="mailto:gsfeldru@yahoo.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CasetăText 2"/>
          <p:cNvSpPr txBox="1">
            <a:spLocks noChangeArrowheads="1"/>
          </p:cNvSpPr>
          <p:nvPr/>
        </p:nvSpPr>
        <p:spPr bwMode="auto">
          <a:xfrm>
            <a:off x="989013" y="1079500"/>
            <a:ext cx="7361237" cy="1471613"/>
          </a:xfrm>
          <a:prstGeom prst="rect">
            <a:avLst/>
          </a:prstGeom>
          <a:noFill/>
          <a:ln w="9525">
            <a:solidFill>
              <a:srgbClr val="FFCC00"/>
            </a:solidFill>
            <a:miter lim="800000"/>
            <a:headEnd/>
            <a:tailEnd/>
          </a:ln>
        </p:spPr>
        <p:txBody>
          <a:bodyPr>
            <a:spAutoFit/>
          </a:bodyPr>
          <a:lstStyle/>
          <a:p>
            <a:pPr algn="ctr">
              <a:buClr>
                <a:srgbClr val="000000"/>
              </a:buClr>
              <a:buFont typeface="Arial" charset="0"/>
              <a:buNone/>
            </a:pPr>
            <a:r>
              <a:rPr lang="ro-RO" sz="2400" b="1">
                <a:solidFill>
                  <a:srgbClr val="0033CC"/>
                </a:solidFill>
              </a:rPr>
              <a:t>LICEUL TEHNOLOGIC FELDRU</a:t>
            </a:r>
          </a:p>
          <a:p>
            <a:pPr algn="ctr">
              <a:buClr>
                <a:srgbClr val="000000"/>
              </a:buClr>
              <a:buFont typeface="Arial" charset="0"/>
              <a:buNone/>
            </a:pPr>
            <a:r>
              <a:rPr lang="ro-RO" sz="2400">
                <a:solidFill>
                  <a:srgbClr val="660033"/>
                </a:solidFill>
              </a:rPr>
              <a:t>Educația nu este o pregătire</a:t>
            </a:r>
            <a:br>
              <a:rPr lang="ro-RO" sz="2400">
                <a:solidFill>
                  <a:srgbClr val="660033"/>
                </a:solidFill>
              </a:rPr>
            </a:br>
            <a:r>
              <a:rPr lang="ro-RO" sz="2400">
                <a:solidFill>
                  <a:srgbClr val="660033"/>
                </a:solidFill>
              </a:rPr>
              <a:t>pentru viață; educația este însăși viața.”</a:t>
            </a:r>
            <a:br>
              <a:rPr lang="ro-RO" sz="2400">
                <a:solidFill>
                  <a:srgbClr val="660033"/>
                </a:solidFill>
              </a:rPr>
            </a:br>
            <a:r>
              <a:rPr lang="ro-RO" sz="1800" i="1">
                <a:solidFill>
                  <a:srgbClr val="660033"/>
                </a:solidFill>
              </a:rPr>
              <a:t>JOHN DEWEY</a:t>
            </a:r>
          </a:p>
        </p:txBody>
      </p:sp>
      <p:pic>
        <p:nvPicPr>
          <p:cNvPr id="7170" name="Imagine 5"/>
          <p:cNvPicPr>
            <a:picLocks noChangeAspect="1"/>
          </p:cNvPicPr>
          <p:nvPr/>
        </p:nvPicPr>
        <p:blipFill>
          <a:blip r:embed="rId3"/>
          <a:srcRect/>
          <a:stretch>
            <a:fillRect/>
          </a:stretch>
        </p:blipFill>
        <p:spPr bwMode="auto">
          <a:xfrm>
            <a:off x="958850" y="2289175"/>
            <a:ext cx="2646363" cy="1322388"/>
          </a:xfrm>
          <a:prstGeom prst="rect">
            <a:avLst/>
          </a:prstGeom>
          <a:noFill/>
          <a:ln w="9525">
            <a:noFill/>
            <a:miter lim="800000"/>
            <a:headEnd/>
            <a:tailEnd/>
          </a:ln>
        </p:spPr>
      </p:pic>
      <p:pic>
        <p:nvPicPr>
          <p:cNvPr id="7171" name="Imagine 3"/>
          <p:cNvPicPr>
            <a:picLocks noChangeAspect="1"/>
          </p:cNvPicPr>
          <p:nvPr/>
        </p:nvPicPr>
        <p:blipFill>
          <a:blip r:embed="rId4"/>
          <a:srcRect/>
          <a:stretch>
            <a:fillRect/>
          </a:stretch>
        </p:blipFill>
        <p:spPr bwMode="auto">
          <a:xfrm>
            <a:off x="6099175" y="2271713"/>
            <a:ext cx="2233613" cy="1379537"/>
          </a:xfrm>
          <a:prstGeom prst="rect">
            <a:avLst/>
          </a:prstGeom>
          <a:noFill/>
          <a:ln w="9525">
            <a:noFill/>
            <a:miter lim="800000"/>
            <a:headEnd/>
            <a:tailEnd/>
          </a:ln>
        </p:spPr>
      </p:pic>
      <p:sp>
        <p:nvSpPr>
          <p:cNvPr id="7172" name="Rectangle 5"/>
          <p:cNvSpPr>
            <a:spLocks noChangeArrowheads="1"/>
          </p:cNvSpPr>
          <p:nvPr/>
        </p:nvSpPr>
        <p:spPr bwMode="auto">
          <a:xfrm>
            <a:off x="2790825" y="3703638"/>
            <a:ext cx="4067175" cy="701675"/>
          </a:xfrm>
          <a:prstGeom prst="rect">
            <a:avLst/>
          </a:prstGeom>
          <a:noFill/>
          <a:ln w="9525">
            <a:noFill/>
            <a:miter lim="800000"/>
            <a:headEnd/>
            <a:tailEnd/>
          </a:ln>
        </p:spPr>
        <p:txBody>
          <a:bodyPr>
            <a:spAutoFit/>
          </a:bodyPr>
          <a:lstStyle/>
          <a:p>
            <a:pPr algn="ctr"/>
            <a:r>
              <a:rPr lang="ro-RO" sz="2000" b="1" i="1">
                <a:solidFill>
                  <a:srgbClr val="0033CC"/>
                </a:solidFill>
              </a:rPr>
              <a:t>OFERTA EDUCAȚIONALĂ</a:t>
            </a:r>
            <a:endParaRPr lang="en-US" sz="2000" b="1" i="1">
              <a:solidFill>
                <a:srgbClr val="0033CC"/>
              </a:solidFill>
            </a:endParaRPr>
          </a:p>
          <a:p>
            <a:pPr algn="ctr"/>
            <a:r>
              <a:rPr lang="en-US" sz="2000" b="1" i="1">
                <a:solidFill>
                  <a:srgbClr val="0033CC"/>
                </a:solidFill>
              </a:rPr>
              <a:t>   2022-2023</a:t>
            </a:r>
            <a:endParaRPr lang="ro-RO" sz="2000" b="1" i="1">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7" name="Google Shape;157;p23"/>
          <p:cNvSpPr>
            <a:spLocks noGrp="1"/>
          </p:cNvSpPr>
          <p:nvPr>
            <p:ph type="sldNum" sz="quarter" idx="10"/>
          </p:nvPr>
        </p:nvSpPr>
        <p:spPr/>
        <p:txBody>
          <a:bodyPr/>
          <a:lstStyle/>
          <a:p>
            <a:pPr>
              <a:defRPr/>
            </a:pPr>
            <a:fld id="{602D83A2-F92E-4796-A1BB-FFCC7EF0B203}" type="slidenum">
              <a:rPr lang="en"/>
              <a:pPr>
                <a:defRPr/>
              </a:pPr>
              <a:t>10</a:t>
            </a:fld>
            <a:endParaRPr/>
          </a:p>
        </p:txBody>
      </p:sp>
      <p:sp>
        <p:nvSpPr>
          <p:cNvPr id="24579" name="CasetăText 4"/>
          <p:cNvSpPr txBox="1">
            <a:spLocks noChangeArrowheads="1"/>
          </p:cNvSpPr>
          <p:nvPr/>
        </p:nvSpPr>
        <p:spPr bwMode="auto">
          <a:xfrm>
            <a:off x="763588" y="801688"/>
            <a:ext cx="7396162" cy="3508375"/>
          </a:xfrm>
          <a:prstGeom prst="rect">
            <a:avLst/>
          </a:prstGeom>
          <a:noFill/>
          <a:ln w="9525">
            <a:noFill/>
            <a:miter lim="800000"/>
            <a:headEnd/>
            <a:tailEnd/>
          </a:ln>
        </p:spPr>
        <p:txBody>
          <a:bodyPr>
            <a:spAutoFit/>
          </a:bodyPr>
          <a:lstStyle/>
          <a:p>
            <a:pPr>
              <a:buClr>
                <a:srgbClr val="000000"/>
              </a:buClr>
              <a:buFont typeface="Arial" charset="0"/>
              <a:buNone/>
            </a:pPr>
            <a:r>
              <a:rPr lang="ro-RO" sz="2800" b="1" dirty="0">
                <a:solidFill>
                  <a:schemeClr val="tx1"/>
                </a:solidFill>
              </a:rPr>
              <a:t>Director</a:t>
            </a:r>
            <a:r>
              <a:rPr lang="ro-RO" sz="2800" dirty="0">
                <a:solidFill>
                  <a:schemeClr val="tx1"/>
                </a:solidFill>
              </a:rPr>
              <a:t>: prof. Călin Sbîrciu</a:t>
            </a:r>
          </a:p>
          <a:p>
            <a:pPr>
              <a:buClr>
                <a:srgbClr val="000000"/>
              </a:buClr>
              <a:buFont typeface="Arial" charset="0"/>
              <a:buNone/>
            </a:pPr>
            <a:r>
              <a:rPr lang="ro-RO" sz="2800" b="1" dirty="0">
                <a:solidFill>
                  <a:schemeClr val="tx1"/>
                </a:solidFill>
              </a:rPr>
              <a:t>Director adj</a:t>
            </a:r>
            <a:r>
              <a:rPr lang="en-US" sz="2800" b="1" dirty="0" err="1">
                <a:solidFill>
                  <a:schemeClr val="tx1"/>
                </a:solidFill>
              </a:rPr>
              <a:t>unct</a:t>
            </a:r>
            <a:r>
              <a:rPr lang="ro-RO" sz="2800" b="1" dirty="0">
                <a:solidFill>
                  <a:schemeClr val="tx1"/>
                </a:solidFill>
              </a:rPr>
              <a:t>:</a:t>
            </a:r>
            <a:r>
              <a:rPr lang="en-US" sz="2800" dirty="0">
                <a:solidFill>
                  <a:schemeClr val="tx1"/>
                </a:solidFill>
              </a:rPr>
              <a:t> </a:t>
            </a:r>
            <a:r>
              <a:rPr lang="ro-RO" sz="2800" dirty="0">
                <a:solidFill>
                  <a:schemeClr val="tx1"/>
                </a:solidFill>
              </a:rPr>
              <a:t>prof. </a:t>
            </a:r>
            <a:r>
              <a:rPr lang="en-US" sz="2800" dirty="0" err="1" smtClean="0">
                <a:solidFill>
                  <a:schemeClr val="tx1"/>
                </a:solidFill>
              </a:rPr>
              <a:t>Nechiti</a:t>
            </a:r>
            <a:r>
              <a:rPr lang="en-US" sz="2800" dirty="0" smtClean="0">
                <a:solidFill>
                  <a:schemeClr val="tx1"/>
                </a:solidFill>
              </a:rPr>
              <a:t> </a:t>
            </a:r>
            <a:r>
              <a:rPr lang="en-US" sz="2800" dirty="0" err="1" smtClean="0">
                <a:solidFill>
                  <a:schemeClr val="tx1"/>
                </a:solidFill>
              </a:rPr>
              <a:t>Ioana</a:t>
            </a:r>
            <a:endParaRPr lang="ro-RO" sz="2800" dirty="0">
              <a:solidFill>
                <a:schemeClr val="tx1"/>
              </a:solidFill>
            </a:endParaRPr>
          </a:p>
          <a:p>
            <a:pPr>
              <a:buClr>
                <a:srgbClr val="000000"/>
              </a:buClr>
              <a:buFont typeface="Arial" charset="0"/>
              <a:buNone/>
            </a:pPr>
            <a:r>
              <a:rPr lang="ro-RO" sz="2800" b="1" dirty="0">
                <a:solidFill>
                  <a:schemeClr val="tx1"/>
                </a:solidFill>
              </a:rPr>
              <a:t>Tel</a:t>
            </a:r>
            <a:r>
              <a:rPr lang="en-US" sz="2800" b="1" dirty="0" err="1">
                <a:solidFill>
                  <a:schemeClr val="tx1"/>
                </a:solidFill>
              </a:rPr>
              <a:t>efon</a:t>
            </a:r>
            <a:r>
              <a:rPr lang="ro-RO" sz="2800" b="1" dirty="0">
                <a:solidFill>
                  <a:schemeClr val="tx1"/>
                </a:solidFill>
              </a:rPr>
              <a:t>/fax:</a:t>
            </a:r>
            <a:r>
              <a:rPr lang="ro-RO" sz="2800" dirty="0">
                <a:solidFill>
                  <a:schemeClr val="tx1"/>
                </a:solidFill>
              </a:rPr>
              <a:t> 0263 374 314</a:t>
            </a:r>
          </a:p>
          <a:p>
            <a:pPr>
              <a:buClr>
                <a:srgbClr val="000000"/>
              </a:buClr>
              <a:buFont typeface="Arial" charset="0"/>
              <a:buNone/>
            </a:pPr>
            <a:r>
              <a:rPr lang="ro-RO" sz="2800" b="1" dirty="0">
                <a:solidFill>
                  <a:schemeClr val="tx1"/>
                </a:solidFill>
              </a:rPr>
              <a:t>Tel</a:t>
            </a:r>
            <a:r>
              <a:rPr lang="en-US" sz="2800" b="1" dirty="0" err="1">
                <a:solidFill>
                  <a:schemeClr val="tx1"/>
                </a:solidFill>
              </a:rPr>
              <a:t>efon</a:t>
            </a:r>
            <a:r>
              <a:rPr lang="ro-RO" sz="2800" b="1" dirty="0">
                <a:solidFill>
                  <a:schemeClr val="tx1"/>
                </a:solidFill>
              </a:rPr>
              <a:t>:</a:t>
            </a:r>
            <a:r>
              <a:rPr lang="ro-RO" sz="2800" dirty="0">
                <a:solidFill>
                  <a:schemeClr val="tx1"/>
                </a:solidFill>
              </a:rPr>
              <a:t> 0263 374 315</a:t>
            </a:r>
          </a:p>
          <a:p>
            <a:pPr>
              <a:buClr>
                <a:srgbClr val="000000"/>
              </a:buClr>
              <a:buFont typeface="Arial" charset="0"/>
              <a:buNone/>
            </a:pPr>
            <a:r>
              <a:rPr lang="ro-RO" sz="2800" dirty="0">
                <a:solidFill>
                  <a:srgbClr val="2A0755"/>
                </a:solidFill>
                <a:hlinkClick r:id="rId4"/>
              </a:rPr>
              <a:t>gsfeldru@yahoo.com</a:t>
            </a:r>
            <a:endParaRPr lang="en-US" sz="2800" dirty="0">
              <a:solidFill>
                <a:srgbClr val="2A0755"/>
              </a:solidFill>
            </a:endParaRPr>
          </a:p>
          <a:p>
            <a:pPr>
              <a:buClr>
                <a:srgbClr val="000000"/>
              </a:buClr>
              <a:buFont typeface="Arial" charset="0"/>
              <a:buNone/>
            </a:pPr>
            <a:r>
              <a:rPr lang="ro-RO" sz="2800" dirty="0">
                <a:solidFill>
                  <a:srgbClr val="2A0755"/>
                </a:solidFill>
                <a:hlinkClick r:id="rId5"/>
              </a:rPr>
              <a:t>http://www.liceultehnologicfeldru.ro/</a:t>
            </a:r>
            <a:endParaRPr lang="ro-RO" sz="2800" dirty="0">
              <a:solidFill>
                <a:srgbClr val="2A0755"/>
              </a:solidFill>
            </a:endParaRPr>
          </a:p>
          <a:p>
            <a:pPr>
              <a:buClr>
                <a:srgbClr val="000000"/>
              </a:buClr>
              <a:buFont typeface="Arial" charset="0"/>
              <a:buNone/>
            </a:pPr>
            <a:r>
              <a:rPr lang="ro-RO" sz="2800" b="1" dirty="0">
                <a:solidFill>
                  <a:schemeClr val="tx1"/>
                </a:solidFill>
              </a:rPr>
              <a:t>Adresa:</a:t>
            </a:r>
            <a:r>
              <a:rPr lang="ro-RO" sz="2800" dirty="0">
                <a:solidFill>
                  <a:schemeClr val="tx1"/>
                </a:solidFill>
              </a:rPr>
              <a:t> Feldru, Strada </a:t>
            </a:r>
            <a:r>
              <a:rPr lang="en-US" sz="2800" dirty="0" err="1">
                <a:solidFill>
                  <a:schemeClr val="tx1"/>
                </a:solidFill>
              </a:rPr>
              <a:t>Vasile</a:t>
            </a:r>
            <a:r>
              <a:rPr lang="en-US" sz="2800" dirty="0">
                <a:solidFill>
                  <a:schemeClr val="tx1"/>
                </a:solidFill>
              </a:rPr>
              <a:t> Na</a:t>
            </a:r>
            <a:r>
              <a:rPr lang="ro-RO" sz="2800" dirty="0">
                <a:solidFill>
                  <a:schemeClr val="tx1"/>
                </a:solidFill>
              </a:rPr>
              <a:t>ș</a:t>
            </a:r>
            <a:r>
              <a:rPr lang="en-US" sz="2800" dirty="0">
                <a:solidFill>
                  <a:schemeClr val="tx1"/>
                </a:solidFill>
              </a:rPr>
              <a:t>cu</a:t>
            </a:r>
            <a:r>
              <a:rPr lang="ro-RO" sz="2800" dirty="0">
                <a:solidFill>
                  <a:schemeClr val="tx1"/>
                </a:solidFill>
              </a:rPr>
              <a:t>,</a:t>
            </a:r>
            <a:r>
              <a:rPr lang="en-US" sz="2800" dirty="0">
                <a:solidFill>
                  <a:schemeClr val="tx1"/>
                </a:solidFill>
              </a:rPr>
              <a:t>Nr.143</a:t>
            </a:r>
            <a:r>
              <a:rPr lang="ro-RO" sz="2800" dirty="0">
                <a:solidFill>
                  <a:schemeClr val="tx1"/>
                </a:solidFill>
              </a:rPr>
              <a:t> </a:t>
            </a:r>
          </a:p>
          <a:p>
            <a:pPr>
              <a:buClr>
                <a:srgbClr val="000000"/>
              </a:buClr>
              <a:buFont typeface="Arial" charset="0"/>
              <a:buNone/>
            </a:pPr>
            <a:r>
              <a:rPr lang="en-US" sz="2800" dirty="0">
                <a:solidFill>
                  <a:schemeClr val="tx1"/>
                </a:solidFill>
              </a:rPr>
              <a:t>            </a:t>
            </a:r>
            <a:r>
              <a:rPr lang="ro-RO" sz="2800" dirty="0">
                <a:solidFill>
                  <a:schemeClr val="tx1"/>
                </a:solidFill>
              </a:rPr>
              <a:t> Județul Bistrița-Năsăud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ogle Shape;163;p24"/>
          <p:cNvSpPr>
            <a:spLocks noGrp="1"/>
          </p:cNvSpPr>
          <p:nvPr>
            <p:ph type="sldNum" sz="quarter" idx="10"/>
          </p:nvPr>
        </p:nvSpPr>
        <p:spPr/>
        <p:txBody>
          <a:bodyPr/>
          <a:lstStyle/>
          <a:p>
            <a:pPr>
              <a:defRPr/>
            </a:pPr>
            <a:fld id="{6447A699-AA94-420B-9CE3-FDAC2A857544}" type="slidenum">
              <a:rPr lang="en"/>
              <a:pPr>
                <a:defRPr/>
              </a:pPr>
              <a:t>11</a:t>
            </a:fld>
            <a:endParaRPr/>
          </a:p>
        </p:txBody>
      </p:sp>
      <p:sp>
        <p:nvSpPr>
          <p:cNvPr id="26626" name="CasetăText 16"/>
          <p:cNvSpPr txBox="1">
            <a:spLocks noChangeArrowheads="1"/>
          </p:cNvSpPr>
          <p:nvPr/>
        </p:nvSpPr>
        <p:spPr bwMode="auto">
          <a:xfrm>
            <a:off x="1824038" y="863600"/>
            <a:ext cx="5565775" cy="579438"/>
          </a:xfrm>
          <a:prstGeom prst="rect">
            <a:avLst/>
          </a:prstGeom>
          <a:solidFill>
            <a:srgbClr val="99CC00"/>
          </a:solidFill>
          <a:ln w="9525">
            <a:noFill/>
            <a:miter lim="800000"/>
            <a:headEnd/>
            <a:tailEnd/>
          </a:ln>
        </p:spPr>
        <p:txBody>
          <a:bodyPr>
            <a:spAutoFit/>
          </a:bodyPr>
          <a:lstStyle/>
          <a:p>
            <a:pPr algn="ctr">
              <a:buClr>
                <a:srgbClr val="000000"/>
              </a:buClr>
              <a:buFont typeface="Arial" charset="0"/>
              <a:buNone/>
            </a:pPr>
            <a:r>
              <a:rPr lang="ro-RO" sz="3200" b="1">
                <a:solidFill>
                  <a:srgbClr val="0033CC"/>
                </a:solidFill>
              </a:rPr>
              <a:t>VĂ AȘTEPTĂM CU DRAG!</a:t>
            </a:r>
          </a:p>
        </p:txBody>
      </p:sp>
      <p:pic>
        <p:nvPicPr>
          <p:cNvPr id="26627" name="Picture 6" descr="ohoto"/>
          <p:cNvPicPr>
            <a:picLocks noChangeAspect="1" noChangeArrowheads="1"/>
          </p:cNvPicPr>
          <p:nvPr/>
        </p:nvPicPr>
        <p:blipFill>
          <a:blip r:embed="rId3"/>
          <a:srcRect/>
          <a:stretch>
            <a:fillRect/>
          </a:stretch>
        </p:blipFill>
        <p:spPr bwMode="auto">
          <a:xfrm>
            <a:off x="5411788" y="1898650"/>
            <a:ext cx="2857500" cy="1905000"/>
          </a:xfrm>
          <a:prstGeom prst="rect">
            <a:avLst/>
          </a:prstGeom>
          <a:noFill/>
          <a:ln w="9525">
            <a:noFill/>
            <a:miter lim="800000"/>
            <a:headEnd/>
            <a:tailEnd/>
          </a:ln>
        </p:spPr>
      </p:pic>
      <p:pic>
        <p:nvPicPr>
          <p:cNvPr id="26628" name="Picture 10" descr="photo"/>
          <p:cNvPicPr>
            <a:picLocks noChangeAspect="1" noChangeArrowheads="1"/>
          </p:cNvPicPr>
          <p:nvPr/>
        </p:nvPicPr>
        <p:blipFill>
          <a:blip r:embed="rId4"/>
          <a:srcRect/>
          <a:stretch>
            <a:fillRect/>
          </a:stretch>
        </p:blipFill>
        <p:spPr bwMode="auto">
          <a:xfrm>
            <a:off x="1243013" y="1944688"/>
            <a:ext cx="2857500" cy="1905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Google Shape;80;p14"/>
          <p:cNvSpPr>
            <a:spLocks noGrp="1"/>
          </p:cNvSpPr>
          <p:nvPr>
            <p:ph type="sldNum" sz="quarter" idx="10"/>
          </p:nvPr>
        </p:nvSpPr>
        <p:spPr/>
        <p:txBody>
          <a:bodyPr/>
          <a:lstStyle/>
          <a:p>
            <a:pPr>
              <a:defRPr/>
            </a:pPr>
            <a:fld id="{8A235182-48F4-48B7-9641-16E3832F21CD}" type="slidenum">
              <a:rPr lang="en"/>
              <a:pPr>
                <a:defRPr/>
              </a:pPr>
              <a:t>2</a:t>
            </a:fld>
            <a:endParaRPr/>
          </a:p>
        </p:txBody>
      </p:sp>
      <p:sp>
        <p:nvSpPr>
          <p:cNvPr id="9218" name="Substituent text 4"/>
          <p:cNvSpPr txBox="1">
            <a:spLocks noGrp="1"/>
          </p:cNvSpPr>
          <p:nvPr>
            <p:ph type="body" idx="4294967295"/>
          </p:nvPr>
        </p:nvSpPr>
        <p:spPr>
          <a:xfrm>
            <a:off x="568325" y="671513"/>
            <a:ext cx="7991475" cy="4025900"/>
          </a:xfrm>
        </p:spPr>
        <p:txBody>
          <a:bodyPr/>
          <a:lstStyle/>
          <a:p>
            <a:pPr lvl="2" eaLnBrk="1" hangingPunct="1">
              <a:lnSpc>
                <a:spcPct val="115000"/>
              </a:lnSpc>
              <a:buClr>
                <a:srgbClr val="C59F72"/>
              </a:buClr>
              <a:buSzPts val="2000"/>
              <a:buFont typeface="Frank Ruhl Libre Light"/>
              <a:buNone/>
            </a:pPr>
            <a:r>
              <a:rPr lang="pt-BR" sz="2000" b="1" i="1" smtClean="0">
                <a:solidFill>
                  <a:srgbClr val="3D00EA"/>
                </a:solidFill>
                <a:latin typeface="Arial Black" pitchFamily="34" charset="0"/>
                <a:cs typeface="Arial" charset="0"/>
              </a:rPr>
              <a:t>                        De ce NOI?                                                           </a:t>
            </a:r>
            <a:r>
              <a:rPr lang="en-US" sz="2000" b="1" i="1" smtClean="0">
                <a:latin typeface="Arial" charset="0"/>
                <a:cs typeface="Arial" charset="0"/>
              </a:rPr>
              <a:t>                                         </a:t>
            </a:r>
            <a:r>
              <a:rPr lang="pt-BR" sz="1200" i="1" smtClean="0">
                <a:solidFill>
                  <a:srgbClr val="660033"/>
                </a:solidFill>
                <a:latin typeface="Arial Black" pitchFamily="34" charset="0"/>
                <a:cs typeface="Arial" charset="0"/>
              </a:rPr>
              <a:t>                </a:t>
            </a:r>
          </a:p>
          <a:p>
            <a:pPr marL="101600" indent="0" eaLnBrk="1" hangingPunct="1">
              <a:lnSpc>
                <a:spcPct val="115000"/>
              </a:lnSpc>
              <a:buClr>
                <a:srgbClr val="C59F72"/>
              </a:buClr>
              <a:buSzPts val="2000"/>
              <a:buFont typeface="Frank Ruhl Libre Light"/>
              <a:buNone/>
            </a:pPr>
            <a:r>
              <a:rPr lang="pt-BR" sz="1500" smtClean="0">
                <a:latin typeface="Arial" charset="0"/>
                <a:cs typeface="Arial" charset="0"/>
              </a:rPr>
              <a:t>                   </a:t>
            </a:r>
            <a:r>
              <a:rPr lang="pt-BR" sz="1500" b="1" i="1" smtClean="0">
                <a:latin typeface="Arial" charset="0"/>
                <a:cs typeface="Arial" charset="0"/>
              </a:rPr>
              <a:t>Am construit în ultimii  ani o școală care răspunde atât provocărilor societății românești, cât și europene. Împreună cu părinții și elevii îmbunătățim constant maniera de predare, captând interesul față de materia predată, stimulând curiozitatea și gândirea creativă. </a:t>
            </a:r>
            <a:br>
              <a:rPr lang="pt-BR" sz="1500" b="1" i="1" smtClean="0">
                <a:latin typeface="Arial" charset="0"/>
                <a:cs typeface="Arial" charset="0"/>
              </a:rPr>
            </a:br>
            <a:r>
              <a:rPr lang="pt-BR" sz="1500" b="1" i="1" smtClean="0">
                <a:latin typeface="Arial" charset="0"/>
                <a:cs typeface="Arial" charset="0"/>
              </a:rPr>
              <a:t>	Credem într-o atitudine față de învățarea bazată pe gândire critică, pe cercetare, explorare și pe evaluarea procesului de învățare, prin utilizarea de strategii educaționale adaptate nevoilor elevilor din societatea actuală. Promovăm munca în echipă, colaborarea, empatia și respectul, ceea ce duce la rezultate excelente ale elevilor. </a:t>
            </a:r>
            <a:br>
              <a:rPr lang="pt-BR" sz="1500" b="1" i="1" smtClean="0">
                <a:latin typeface="Arial" charset="0"/>
                <a:cs typeface="Arial" charset="0"/>
              </a:rPr>
            </a:br>
            <a:r>
              <a:rPr lang="pt-BR" sz="1500" b="1" i="1" smtClean="0">
                <a:latin typeface="Arial" charset="0"/>
                <a:cs typeface="Arial" charset="0"/>
              </a:rPr>
              <a:t>	Profesorii noștri au în egală măsură experiență și deschidere către nou, învățând în permanență. Entuziasmul, competența și căldura cu care au răspuns provocării de a face parte din echipa liceului nostru reprezintă cheia succesului elevilor și al nostru ca echipă.</a:t>
            </a:r>
            <a:r>
              <a:rPr lang="pt-BR" sz="1500" smtClean="0">
                <a:latin typeface="Arial" charset="0"/>
                <a:cs typeface="Arial" charset="0"/>
              </a:rPr>
              <a:t> </a:t>
            </a:r>
          </a:p>
          <a:p>
            <a:pPr marL="101600" indent="0" eaLnBrk="1" hangingPunct="1">
              <a:lnSpc>
                <a:spcPct val="115000"/>
              </a:lnSpc>
              <a:buClr>
                <a:srgbClr val="C59F72"/>
              </a:buClr>
              <a:buSzPts val="2000"/>
              <a:buFont typeface="Frank Ruhl Libre Light"/>
              <a:buNone/>
            </a:pPr>
            <a:r>
              <a:rPr lang="en-US" sz="1600" b="1" i="1" smtClean="0">
                <a:latin typeface="Arial" charset="0"/>
                <a:cs typeface="Arial" charset="0"/>
              </a:rPr>
              <a:t>                         </a:t>
            </a:r>
            <a:endParaRPr lang="ro-RO" sz="1600" b="1" i="1" smtClean="0">
              <a:solidFill>
                <a:schemeClr val="hlink"/>
              </a:solidFill>
              <a:latin typeface="Impact" pitchFamily="34"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8" name="Google Shape;88;p15"/>
          <p:cNvSpPr>
            <a:spLocks noGrp="1"/>
          </p:cNvSpPr>
          <p:nvPr>
            <p:ph type="sldNum" sz="quarter" idx="10"/>
          </p:nvPr>
        </p:nvSpPr>
        <p:spPr/>
        <p:txBody>
          <a:bodyPr/>
          <a:lstStyle/>
          <a:p>
            <a:pPr>
              <a:defRPr/>
            </a:pPr>
            <a:fld id="{E40E0D0D-FEBF-4E92-B677-46B2750EF376}" type="slidenum">
              <a:rPr lang="en"/>
              <a:pPr>
                <a:defRPr/>
              </a:pPr>
              <a:t>3</a:t>
            </a:fld>
            <a:endParaRPr/>
          </a:p>
        </p:txBody>
      </p:sp>
      <p:sp>
        <p:nvSpPr>
          <p:cNvPr id="11267" name="CasetăText 1"/>
          <p:cNvSpPr txBox="1">
            <a:spLocks noChangeArrowheads="1"/>
          </p:cNvSpPr>
          <p:nvPr/>
        </p:nvSpPr>
        <p:spPr bwMode="auto">
          <a:xfrm>
            <a:off x="936625" y="1281113"/>
            <a:ext cx="5283200" cy="2154237"/>
          </a:xfrm>
          <a:prstGeom prst="rect">
            <a:avLst/>
          </a:prstGeom>
          <a:noFill/>
          <a:ln w="9525">
            <a:noFill/>
            <a:miter lim="800000"/>
            <a:headEnd/>
            <a:tailEnd/>
          </a:ln>
        </p:spPr>
        <p:txBody>
          <a:bodyPr>
            <a:spAutoFit/>
          </a:bodyPr>
          <a:lstStyle/>
          <a:p>
            <a:pPr algn="ctr">
              <a:buClr>
                <a:srgbClr val="000000"/>
              </a:buClr>
              <a:buFont typeface="Arial" charset="0"/>
              <a:buNone/>
            </a:pPr>
            <a:r>
              <a:rPr lang="ro-RO" sz="2400" b="1">
                <a:solidFill>
                  <a:schemeClr val="tx1"/>
                </a:solidFill>
              </a:rPr>
              <a:t>CLASA a IX-a A LICEU- </a:t>
            </a:r>
            <a:r>
              <a:rPr lang="ro-RO" sz="2400">
                <a:solidFill>
                  <a:schemeClr val="tx1"/>
                </a:solidFill>
              </a:rPr>
              <a:t>o clasă</a:t>
            </a:r>
          </a:p>
          <a:p>
            <a:pPr algn="ctr">
              <a:buClr>
                <a:srgbClr val="000000"/>
              </a:buClr>
              <a:buFont typeface="Arial" charset="0"/>
              <a:buNone/>
            </a:pPr>
            <a:r>
              <a:rPr lang="ro-RO" sz="2400">
                <a:solidFill>
                  <a:schemeClr val="tx1"/>
                </a:solidFill>
              </a:rPr>
              <a:t>Domeniul: Mecanică</a:t>
            </a:r>
          </a:p>
          <a:p>
            <a:pPr algn="ctr">
              <a:buClr>
                <a:srgbClr val="000000"/>
              </a:buClr>
              <a:buFont typeface="Arial" charset="0"/>
              <a:buNone/>
            </a:pPr>
            <a:r>
              <a:rPr lang="ro-RO" sz="2400" b="1" i="1">
                <a:solidFill>
                  <a:srgbClr val="5D3909"/>
                </a:solidFill>
              </a:rPr>
              <a:t>Specializarea</a:t>
            </a:r>
            <a:r>
              <a:rPr lang="ro-RO" sz="2400" b="1">
                <a:solidFill>
                  <a:schemeClr val="tx1"/>
                </a:solidFill>
              </a:rPr>
              <a:t>: </a:t>
            </a:r>
            <a:r>
              <a:rPr lang="ro-RO" sz="2400">
                <a:solidFill>
                  <a:schemeClr val="tx1"/>
                </a:solidFill>
              </a:rPr>
              <a:t>Tehnician mecanic pentru întreținere și reparații</a:t>
            </a:r>
          </a:p>
          <a:p>
            <a:pPr algn="ctr">
              <a:buClr>
                <a:srgbClr val="000000"/>
              </a:buClr>
              <a:buFont typeface="Arial" charset="0"/>
              <a:buNone/>
            </a:pPr>
            <a:r>
              <a:rPr lang="ro-RO" sz="2400">
                <a:solidFill>
                  <a:schemeClr val="tx1"/>
                </a:solidFill>
              </a:rPr>
              <a:t>2</a:t>
            </a:r>
            <a:r>
              <a:rPr lang="en-US" sz="2400">
                <a:solidFill>
                  <a:schemeClr val="tx1"/>
                </a:solidFill>
              </a:rPr>
              <a:t>4</a:t>
            </a:r>
            <a:r>
              <a:rPr lang="ro-RO" sz="2400">
                <a:solidFill>
                  <a:schemeClr val="tx1"/>
                </a:solidFill>
              </a:rPr>
              <a:t> de locuri</a:t>
            </a:r>
          </a:p>
          <a:p>
            <a:pPr>
              <a:buClr>
                <a:srgbClr val="000000"/>
              </a:buClr>
              <a:buFont typeface="Arial" charset="0"/>
              <a:buNone/>
            </a:pPr>
            <a:endParaRPr lang="ro-RO"/>
          </a:p>
        </p:txBody>
      </p:sp>
      <p:pic>
        <p:nvPicPr>
          <p:cNvPr id="11268" name="Imagine 3"/>
          <p:cNvPicPr>
            <a:picLocks noChangeAspect="1"/>
          </p:cNvPicPr>
          <p:nvPr/>
        </p:nvPicPr>
        <p:blipFill>
          <a:blip r:embed="rId4"/>
          <a:srcRect/>
          <a:stretch>
            <a:fillRect/>
          </a:stretch>
        </p:blipFill>
        <p:spPr bwMode="auto">
          <a:xfrm>
            <a:off x="5673725" y="2847975"/>
            <a:ext cx="2533650" cy="14811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Google Shape;106;p18"/>
          <p:cNvSpPr txBox="1">
            <a:spLocks noGrp="1"/>
          </p:cNvSpPr>
          <p:nvPr>
            <p:ph type="body" idx="1"/>
          </p:nvPr>
        </p:nvSpPr>
        <p:spPr>
          <a:xfrm>
            <a:off x="970384" y="1057275"/>
            <a:ext cx="4193754" cy="3057525"/>
          </a:xfrm>
        </p:spPr>
        <p:txBody>
          <a:bodyPr/>
          <a:lstStyle/>
          <a:p>
            <a:pPr marL="0" indent="0" algn="ctr" eaLnBrk="1" hangingPunct="1">
              <a:lnSpc>
                <a:spcPct val="115000"/>
              </a:lnSpc>
              <a:spcBef>
                <a:spcPct val="0"/>
              </a:spcBef>
              <a:spcAft>
                <a:spcPct val="0"/>
              </a:spcAft>
              <a:buClr>
                <a:srgbClr val="C59F72"/>
              </a:buClr>
              <a:buFont typeface="Arial" charset="0"/>
              <a:buNone/>
            </a:pPr>
            <a:r>
              <a:rPr lang="ro-RO" sz="2000" b="1" dirty="0" smtClean="0">
                <a:solidFill>
                  <a:srgbClr val="0033CC"/>
                </a:solidFill>
                <a:latin typeface="Arial" charset="0"/>
                <a:cs typeface="Arial" charset="0"/>
                <a:sym typeface="Frank Ruhl Libre Light"/>
              </a:rPr>
              <a:t>ÎNVĂȚĂMÂNT PROFESIONAL</a:t>
            </a:r>
          </a:p>
          <a:p>
            <a:pPr marL="0" indent="0" algn="ctr" eaLnBrk="1" hangingPunct="1">
              <a:lnSpc>
                <a:spcPct val="115000"/>
              </a:lnSpc>
              <a:spcBef>
                <a:spcPct val="0"/>
              </a:spcBef>
              <a:spcAft>
                <a:spcPct val="0"/>
              </a:spcAft>
              <a:buClr>
                <a:srgbClr val="C59F72"/>
              </a:buClr>
              <a:buFont typeface="Arial" charset="0"/>
              <a:buNone/>
            </a:pPr>
            <a:r>
              <a:rPr lang="ro-RO" sz="2000" b="1" u="sng" dirty="0" smtClean="0">
                <a:solidFill>
                  <a:srgbClr val="6600FF"/>
                </a:solidFill>
                <a:latin typeface="Arial" charset="0"/>
                <a:cs typeface="Arial" charset="0"/>
                <a:sym typeface="Frank Ruhl Libre Light"/>
              </a:rPr>
              <a:t>Clasa a IX-a B</a:t>
            </a:r>
          </a:p>
          <a:p>
            <a:pPr marL="0" indent="0" algn="ctr" eaLnBrk="1" hangingPunct="1">
              <a:lnSpc>
                <a:spcPct val="115000"/>
              </a:lnSpc>
              <a:spcBef>
                <a:spcPct val="0"/>
              </a:spcBef>
              <a:spcAft>
                <a:spcPct val="0"/>
              </a:spcAft>
              <a:buClr>
                <a:srgbClr val="C59F72"/>
              </a:buClr>
              <a:buFont typeface="Arial" charset="0"/>
              <a:buNone/>
            </a:pPr>
            <a:r>
              <a:rPr lang="ro-RO" sz="2000" b="1" dirty="0" smtClean="0">
                <a:solidFill>
                  <a:schemeClr val="tx1"/>
                </a:solidFill>
                <a:latin typeface="Arial" charset="0"/>
                <a:cs typeface="Arial" charset="0"/>
                <a:sym typeface="Frank Ruhl Libre Light"/>
              </a:rPr>
              <a:t>Învățământ:  Dual/Biprofil </a:t>
            </a:r>
          </a:p>
          <a:p>
            <a:pPr marL="0" indent="0" algn="ctr" eaLnBrk="1" hangingPunct="1">
              <a:lnSpc>
                <a:spcPct val="115000"/>
              </a:lnSpc>
              <a:spcBef>
                <a:spcPct val="0"/>
              </a:spcBef>
              <a:spcAft>
                <a:spcPct val="0"/>
              </a:spcAft>
              <a:buClr>
                <a:srgbClr val="C59F72"/>
              </a:buClr>
              <a:buFont typeface="Arial" charset="0"/>
              <a:buNone/>
            </a:pPr>
            <a:r>
              <a:rPr lang="ro-RO" sz="2000" dirty="0" smtClean="0">
                <a:solidFill>
                  <a:schemeClr val="tx1"/>
                </a:solidFill>
                <a:latin typeface="Arial" charset="0"/>
                <a:cs typeface="Arial" charset="0"/>
                <a:sym typeface="Frank Ruhl Libre Light"/>
              </a:rPr>
              <a:t>0,5 – Domeniul: </a:t>
            </a:r>
            <a:r>
              <a:rPr lang="en-US" sz="2000" dirty="0" err="1" smtClean="0">
                <a:solidFill>
                  <a:schemeClr val="tx1"/>
                </a:solidFill>
                <a:latin typeface="Arial" charset="0"/>
                <a:cs typeface="Arial" charset="0"/>
                <a:sym typeface="Frank Ruhl Libre Light"/>
              </a:rPr>
              <a:t>Mecanic</a:t>
            </a:r>
            <a:r>
              <a:rPr lang="ro-RO" sz="2000" dirty="0" smtClean="0">
                <a:solidFill>
                  <a:schemeClr val="tx1"/>
                </a:solidFill>
                <a:latin typeface="Arial" charset="0"/>
                <a:cs typeface="Arial" charset="0"/>
                <a:sym typeface="Frank Ruhl Libre Light"/>
              </a:rPr>
              <a:t>ă</a:t>
            </a:r>
            <a:endParaRPr lang="en-US" sz="2000" dirty="0" smtClean="0">
              <a:solidFill>
                <a:schemeClr val="tx1"/>
              </a:solidFill>
              <a:latin typeface="Arial" charset="0"/>
              <a:cs typeface="Arial" charset="0"/>
              <a:sym typeface="Frank Ruhl Libre Light"/>
            </a:endParaRPr>
          </a:p>
          <a:p>
            <a:pPr marL="0" indent="0" algn="ctr" eaLnBrk="1" hangingPunct="1">
              <a:lnSpc>
                <a:spcPct val="115000"/>
              </a:lnSpc>
              <a:spcBef>
                <a:spcPct val="0"/>
              </a:spcBef>
              <a:spcAft>
                <a:spcPct val="0"/>
              </a:spcAft>
              <a:buClr>
                <a:srgbClr val="C59F72"/>
              </a:buClr>
              <a:buFont typeface="Arial" charset="0"/>
              <a:buNone/>
            </a:pPr>
            <a:r>
              <a:rPr lang="ro-RO" sz="2000" b="1" i="1" dirty="0" smtClean="0">
                <a:solidFill>
                  <a:srgbClr val="5D3909"/>
                </a:solidFill>
                <a:latin typeface="Arial" charset="0"/>
                <a:cs typeface="Arial" charset="0"/>
                <a:sym typeface="Frank Ruhl Libre Light"/>
              </a:rPr>
              <a:t>Specializare</a:t>
            </a:r>
            <a:r>
              <a:rPr lang="ro-RO" sz="2000" b="1" dirty="0" smtClean="0">
                <a:solidFill>
                  <a:schemeClr val="tx1"/>
                </a:solidFill>
                <a:latin typeface="Arial" charset="0"/>
                <a:cs typeface="Arial" charset="0"/>
                <a:sym typeface="Frank Ruhl Libre Light"/>
              </a:rPr>
              <a:t>:</a:t>
            </a:r>
            <a:r>
              <a:rPr lang="ro-RO" sz="2000" dirty="0" smtClean="0">
                <a:solidFill>
                  <a:schemeClr val="tx1"/>
                </a:solidFill>
                <a:latin typeface="Arial" charset="0"/>
                <a:cs typeface="Arial" charset="0"/>
                <a:sym typeface="Frank Ruhl Libre Light"/>
              </a:rPr>
              <a:t> </a:t>
            </a:r>
            <a:r>
              <a:rPr lang="en-US" sz="2000" dirty="0" err="1" smtClean="0">
                <a:solidFill>
                  <a:schemeClr val="tx1"/>
                </a:solidFill>
                <a:latin typeface="Arial" charset="0"/>
                <a:cs typeface="Arial" charset="0"/>
                <a:sym typeface="Frank Ruhl Libre Light"/>
              </a:rPr>
              <a:t>Sudori</a:t>
            </a:r>
            <a:endParaRPr lang="ro-RO" sz="2000" dirty="0" smtClean="0">
              <a:solidFill>
                <a:schemeClr val="tx1"/>
              </a:solidFill>
              <a:latin typeface="Arial" charset="0"/>
              <a:cs typeface="Arial" charset="0"/>
              <a:sym typeface="Frank Ruhl Libre Light"/>
            </a:endParaRPr>
          </a:p>
          <a:p>
            <a:pPr marL="0" indent="0" algn="ctr" eaLnBrk="1" hangingPunct="1">
              <a:lnSpc>
                <a:spcPct val="115000"/>
              </a:lnSpc>
              <a:spcBef>
                <a:spcPct val="0"/>
              </a:spcBef>
              <a:spcAft>
                <a:spcPct val="0"/>
              </a:spcAft>
              <a:buClr>
                <a:srgbClr val="C59F72"/>
              </a:buClr>
              <a:buFont typeface="Arial" charset="0"/>
              <a:buNone/>
            </a:pPr>
            <a:r>
              <a:rPr lang="ro-RO" sz="2000" dirty="0" smtClean="0">
                <a:solidFill>
                  <a:schemeClr val="tx1"/>
                </a:solidFill>
                <a:latin typeface="Arial" charset="0"/>
                <a:cs typeface="Arial" charset="0"/>
                <a:sym typeface="Frank Ruhl Libre Light"/>
              </a:rPr>
              <a:t>0,5 – Domeniul: Mecanică </a:t>
            </a:r>
          </a:p>
          <a:p>
            <a:pPr marL="0" indent="0" algn="ctr" eaLnBrk="1" hangingPunct="1">
              <a:lnSpc>
                <a:spcPct val="115000"/>
              </a:lnSpc>
              <a:spcBef>
                <a:spcPct val="0"/>
              </a:spcBef>
              <a:spcAft>
                <a:spcPct val="0"/>
              </a:spcAft>
              <a:buClr>
                <a:srgbClr val="C59F72"/>
              </a:buClr>
              <a:buFont typeface="Arial" charset="0"/>
              <a:buNone/>
            </a:pPr>
            <a:r>
              <a:rPr lang="ro-RO" sz="2000" dirty="0" smtClean="0">
                <a:solidFill>
                  <a:schemeClr val="tx1"/>
                </a:solidFill>
                <a:latin typeface="Arial" charset="0"/>
                <a:cs typeface="Arial" charset="0"/>
                <a:sym typeface="Frank Ruhl Libre Light"/>
              </a:rPr>
              <a:t>       </a:t>
            </a:r>
            <a:r>
              <a:rPr lang="ro-RO" sz="2000" b="1" i="1" dirty="0" smtClean="0">
                <a:solidFill>
                  <a:srgbClr val="5D3909"/>
                </a:solidFill>
                <a:latin typeface="Arial" charset="0"/>
                <a:cs typeface="Arial" charset="0"/>
                <a:sym typeface="Frank Ruhl Libre Light"/>
              </a:rPr>
              <a:t>Specializare</a:t>
            </a:r>
            <a:r>
              <a:rPr lang="ro-RO" sz="2000" b="1" dirty="0" smtClean="0">
                <a:solidFill>
                  <a:schemeClr val="tx1"/>
                </a:solidFill>
                <a:latin typeface="Arial" charset="0"/>
                <a:cs typeface="Arial" charset="0"/>
                <a:sym typeface="Frank Ruhl Libre Light"/>
              </a:rPr>
              <a:t>: </a:t>
            </a:r>
            <a:r>
              <a:rPr lang="en-US" sz="2000" dirty="0" err="1" smtClean="0">
                <a:solidFill>
                  <a:schemeClr val="tx1"/>
                </a:solidFill>
                <a:latin typeface="Arial" charset="0"/>
                <a:cs typeface="Arial" charset="0"/>
                <a:sym typeface="Frank Ruhl Libre Light"/>
              </a:rPr>
              <a:t>Mecanic</a:t>
            </a:r>
            <a:r>
              <a:rPr lang="en-US" sz="2000" dirty="0" smtClean="0">
                <a:solidFill>
                  <a:schemeClr val="tx1"/>
                </a:solidFill>
                <a:latin typeface="Arial" charset="0"/>
                <a:cs typeface="Arial" charset="0"/>
                <a:sym typeface="Frank Ruhl Libre Light"/>
              </a:rPr>
              <a:t> </a:t>
            </a:r>
            <a:r>
              <a:rPr lang="en-US" sz="2000" dirty="0" err="1" smtClean="0">
                <a:solidFill>
                  <a:schemeClr val="tx1"/>
                </a:solidFill>
                <a:latin typeface="Arial" charset="0"/>
                <a:cs typeface="Arial" charset="0"/>
                <a:sym typeface="Frank Ruhl Libre Light"/>
              </a:rPr>
              <a:t>utilaje</a:t>
            </a:r>
            <a:r>
              <a:rPr lang="en-US" sz="2000" dirty="0" smtClean="0">
                <a:solidFill>
                  <a:schemeClr val="tx1"/>
                </a:solidFill>
                <a:latin typeface="Arial" charset="0"/>
                <a:cs typeface="Arial" charset="0"/>
                <a:sym typeface="Frank Ruhl Libre Light"/>
              </a:rPr>
              <a:t> </a:t>
            </a:r>
            <a:r>
              <a:rPr lang="ro-RO" sz="2000" dirty="0" smtClean="0">
                <a:solidFill>
                  <a:schemeClr val="tx1"/>
                </a:solidFill>
                <a:latin typeface="Arial" charset="0"/>
                <a:cs typeface="Arial" charset="0"/>
                <a:sym typeface="Frank Ruhl Libre Light"/>
              </a:rPr>
              <a:t>și instalații în industrie</a:t>
            </a:r>
          </a:p>
          <a:p>
            <a:pPr marL="0" indent="0" algn="ctr" eaLnBrk="1" hangingPunct="1">
              <a:lnSpc>
                <a:spcPct val="115000"/>
              </a:lnSpc>
              <a:spcBef>
                <a:spcPct val="0"/>
              </a:spcBef>
              <a:spcAft>
                <a:spcPct val="0"/>
              </a:spcAft>
              <a:buClr>
                <a:srgbClr val="C59F72"/>
              </a:buClr>
              <a:buFont typeface="Arial" charset="0"/>
              <a:buNone/>
            </a:pPr>
            <a:r>
              <a:rPr lang="ro-RO" sz="2000" dirty="0" smtClean="0">
                <a:solidFill>
                  <a:schemeClr val="tx1"/>
                </a:solidFill>
                <a:latin typeface="Arial" charset="0"/>
                <a:cs typeface="Arial" charset="0"/>
                <a:sym typeface="Frank Ruhl Libre Light"/>
              </a:rPr>
              <a:t>28 de locuri </a:t>
            </a:r>
          </a:p>
          <a:p>
            <a:pPr marL="0" indent="0" eaLnBrk="1" hangingPunct="1">
              <a:lnSpc>
                <a:spcPct val="115000"/>
              </a:lnSpc>
              <a:spcBef>
                <a:spcPct val="0"/>
              </a:spcBef>
              <a:spcAft>
                <a:spcPct val="0"/>
              </a:spcAft>
              <a:buClr>
                <a:srgbClr val="C59F72"/>
              </a:buClr>
              <a:buFont typeface="Frank Ruhl Libre Light"/>
              <a:buNone/>
            </a:pPr>
            <a:endParaRPr lang="en-US" sz="2200" dirty="0" smtClean="0">
              <a:solidFill>
                <a:srgbClr val="334147"/>
              </a:solidFill>
              <a:latin typeface="Frank Ruhl Libre Light"/>
              <a:cs typeface="Arial" charset="0"/>
              <a:sym typeface="Frank Ruhl Libre Light"/>
            </a:endParaRPr>
          </a:p>
        </p:txBody>
      </p:sp>
      <p:sp>
        <p:nvSpPr>
          <p:cNvPr id="107" name="Google Shape;107;p18"/>
          <p:cNvSpPr>
            <a:spLocks noGrp="1"/>
          </p:cNvSpPr>
          <p:nvPr>
            <p:ph type="sldNum" sz="quarter" idx="10"/>
          </p:nvPr>
        </p:nvSpPr>
        <p:spPr/>
        <p:txBody>
          <a:bodyPr/>
          <a:lstStyle/>
          <a:p>
            <a:pPr>
              <a:defRPr/>
            </a:pPr>
            <a:fld id="{6E5DE2F5-B737-4FB1-98F9-D185AEB57E14}" type="slidenum">
              <a:rPr lang="en"/>
              <a:pPr>
                <a:defRPr/>
              </a:pPr>
              <a:t>4</a:t>
            </a:fld>
            <a:endParaRPr/>
          </a:p>
        </p:txBody>
      </p:sp>
      <p:pic>
        <p:nvPicPr>
          <p:cNvPr id="13315" name="Imagine 5"/>
          <p:cNvPicPr>
            <a:picLocks noChangeAspect="1"/>
          </p:cNvPicPr>
          <p:nvPr/>
        </p:nvPicPr>
        <p:blipFill>
          <a:blip r:embed="rId3"/>
          <a:srcRect/>
          <a:stretch>
            <a:fillRect/>
          </a:stretch>
        </p:blipFill>
        <p:spPr bwMode="auto">
          <a:xfrm>
            <a:off x="6026150" y="2713038"/>
            <a:ext cx="1819275" cy="1335087"/>
          </a:xfrm>
          <a:prstGeom prst="rect">
            <a:avLst/>
          </a:prstGeom>
          <a:noFill/>
          <a:ln w="9525">
            <a:noFill/>
            <a:miter lim="800000"/>
            <a:headEnd/>
            <a:tailEnd/>
          </a:ln>
        </p:spPr>
      </p:pic>
      <p:pic>
        <p:nvPicPr>
          <p:cNvPr id="13316" name="Imagine 7"/>
          <p:cNvPicPr>
            <a:picLocks noChangeAspect="1"/>
          </p:cNvPicPr>
          <p:nvPr/>
        </p:nvPicPr>
        <p:blipFill>
          <a:blip r:embed="rId4"/>
          <a:srcRect/>
          <a:stretch>
            <a:fillRect/>
          </a:stretch>
        </p:blipFill>
        <p:spPr bwMode="auto">
          <a:xfrm>
            <a:off x="5795963" y="952500"/>
            <a:ext cx="2279650" cy="11604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stituent text 2"/>
          <p:cNvSpPr txBox="1">
            <a:spLocks noGrp="1"/>
          </p:cNvSpPr>
          <p:nvPr>
            <p:ph type="body" idx="1"/>
          </p:nvPr>
        </p:nvSpPr>
        <p:spPr>
          <a:xfrm>
            <a:off x="1041400" y="1343025"/>
            <a:ext cx="7061200" cy="2827338"/>
          </a:xfrm>
        </p:spPr>
        <p:txBody>
          <a:bodyPr/>
          <a:lstStyle/>
          <a:p>
            <a:pPr marL="88900" indent="0" algn="ctr" eaLnBrk="1" hangingPunct="1">
              <a:lnSpc>
                <a:spcPct val="115000"/>
              </a:lnSpc>
              <a:spcBef>
                <a:spcPct val="0"/>
              </a:spcBef>
              <a:spcAft>
                <a:spcPct val="0"/>
              </a:spcAft>
              <a:buClr>
                <a:srgbClr val="C59F72"/>
              </a:buClr>
              <a:buFont typeface="Frank Ruhl Libre Light"/>
              <a:buNone/>
            </a:pPr>
            <a:r>
              <a:rPr lang="ro-RO" sz="2400" b="1" u="sng" dirty="0" smtClean="0">
                <a:solidFill>
                  <a:srgbClr val="6600FF"/>
                </a:solidFill>
                <a:latin typeface="Times New Roman" pitchFamily="18" charset="0"/>
                <a:ea typeface="Frank Ruhl Libre Light"/>
                <a:cs typeface="Times New Roman" pitchFamily="18" charset="0"/>
                <a:sym typeface="Frank Ruhl Libre Light"/>
              </a:rPr>
              <a:t>Clasa a IX-a C</a:t>
            </a:r>
            <a:r>
              <a:rPr lang="en-US" sz="2400" b="1" u="sng" dirty="0" smtClean="0">
                <a:solidFill>
                  <a:srgbClr val="6600FF"/>
                </a:solidFill>
                <a:latin typeface="Times New Roman" pitchFamily="18" charset="0"/>
                <a:ea typeface="Frank Ruhl Libre Light"/>
                <a:cs typeface="Times New Roman" pitchFamily="18" charset="0"/>
                <a:sym typeface="Frank Ruhl Libre Light"/>
              </a:rPr>
              <a:t>- o </a:t>
            </a:r>
            <a:r>
              <a:rPr lang="en-US" sz="2400" b="1" u="sng" dirty="0" err="1" smtClean="0">
                <a:solidFill>
                  <a:srgbClr val="6600FF"/>
                </a:solidFill>
                <a:latin typeface="Times New Roman" pitchFamily="18" charset="0"/>
                <a:ea typeface="Frank Ruhl Libre Light"/>
                <a:cs typeface="Times New Roman" pitchFamily="18" charset="0"/>
                <a:sym typeface="Frank Ruhl Libre Light"/>
              </a:rPr>
              <a:t>clas</a:t>
            </a:r>
            <a:r>
              <a:rPr lang="ro-RO" sz="2400" b="1" dirty="0" smtClean="0">
                <a:solidFill>
                  <a:srgbClr val="6600FF"/>
                </a:solidFill>
                <a:latin typeface="Times New Roman" pitchFamily="18" charset="0"/>
                <a:ea typeface="Frank Ruhl Libre Light"/>
                <a:cs typeface="Times New Roman" pitchFamily="18" charset="0"/>
                <a:sym typeface="Frank Ruhl Libre Light"/>
              </a:rPr>
              <a:t>ă </a:t>
            </a:r>
            <a:endParaRPr lang="en-US" sz="2400" b="1" u="sng" dirty="0" smtClean="0">
              <a:solidFill>
                <a:srgbClr val="6600FF"/>
              </a:solidFill>
              <a:latin typeface="Times New Roman" pitchFamily="18" charset="0"/>
              <a:ea typeface="Frank Ruhl Libre Light"/>
              <a:cs typeface="Times New Roman" pitchFamily="18" charset="0"/>
              <a:sym typeface="Frank Ruhl Libre Light"/>
            </a:endParaRPr>
          </a:p>
          <a:p>
            <a:pPr marL="88900" indent="0" algn="ctr" eaLnBrk="1" hangingPunct="1">
              <a:lnSpc>
                <a:spcPct val="115000"/>
              </a:lnSpc>
              <a:spcBef>
                <a:spcPct val="0"/>
              </a:spcBef>
              <a:spcAft>
                <a:spcPct val="0"/>
              </a:spcAft>
              <a:buClr>
                <a:srgbClr val="C59F72"/>
              </a:buClr>
              <a:buFont typeface="Frank Ruhl Libre Light"/>
              <a:buNone/>
            </a:pPr>
            <a:r>
              <a:rPr lang="ro-RO" sz="2400" b="1" dirty="0" smtClean="0">
                <a:solidFill>
                  <a:schemeClr val="tx1"/>
                </a:solidFill>
                <a:latin typeface="Times New Roman" pitchFamily="18" charset="0"/>
                <a:ea typeface="Frank Ruhl Libre Light"/>
                <a:cs typeface="Times New Roman" pitchFamily="18" charset="0"/>
                <a:sym typeface="Frank Ruhl Libre Light"/>
              </a:rPr>
              <a:t>Î</a:t>
            </a:r>
            <a:r>
              <a:rPr lang="en-US" sz="2400" b="1" dirty="0" err="1" smtClean="0">
                <a:solidFill>
                  <a:srgbClr val="334147"/>
                </a:solidFill>
                <a:latin typeface="Times New Roman" pitchFamily="18" charset="0"/>
                <a:ea typeface="Frank Ruhl Libre Light"/>
                <a:cs typeface="Times New Roman" pitchFamily="18" charset="0"/>
                <a:sym typeface="Frank Ruhl Libre Light"/>
              </a:rPr>
              <a:t>nv</a:t>
            </a:r>
            <a:r>
              <a:rPr lang="ro-RO" sz="2400" b="1" dirty="0" smtClean="0">
                <a:solidFill>
                  <a:schemeClr val="tx1"/>
                </a:solidFill>
                <a:latin typeface="Times New Roman" pitchFamily="18" charset="0"/>
                <a:ea typeface="Frank Ruhl Libre Light"/>
                <a:cs typeface="Times New Roman" pitchFamily="18" charset="0"/>
                <a:sym typeface="Frank Ruhl Libre Light"/>
              </a:rPr>
              <a:t>ă</a:t>
            </a:r>
            <a:r>
              <a:rPr lang="en-US" sz="2400" b="1" dirty="0" smtClean="0">
                <a:solidFill>
                  <a:srgbClr val="334147"/>
                </a:solidFill>
                <a:latin typeface="Times New Roman" pitchFamily="18" charset="0"/>
                <a:ea typeface="Frank Ruhl Libre Light"/>
                <a:cs typeface="Times New Roman" pitchFamily="18" charset="0"/>
                <a:sym typeface="Frank Ruhl Libre Light"/>
              </a:rPr>
              <a:t>t</a:t>
            </a:r>
            <a:r>
              <a:rPr lang="ro-RO" sz="2400" b="1" dirty="0" smtClean="0">
                <a:solidFill>
                  <a:schemeClr val="tx1"/>
                </a:solidFill>
                <a:latin typeface="Times New Roman" pitchFamily="18" charset="0"/>
                <a:ea typeface="Frank Ruhl Libre Light"/>
                <a:cs typeface="Times New Roman" pitchFamily="18" charset="0"/>
                <a:sym typeface="Frank Ruhl Libre Light"/>
              </a:rPr>
              <a:t>ă</a:t>
            </a:r>
            <a:r>
              <a:rPr lang="en-US" sz="2400" b="1" dirty="0" smtClean="0">
                <a:solidFill>
                  <a:srgbClr val="334147"/>
                </a:solidFill>
                <a:latin typeface="Times New Roman" pitchFamily="18" charset="0"/>
                <a:ea typeface="Frank Ruhl Libre Light"/>
                <a:cs typeface="Times New Roman" pitchFamily="18" charset="0"/>
                <a:sym typeface="Frank Ruhl Libre Light"/>
              </a:rPr>
              <a:t>m</a:t>
            </a:r>
            <a:r>
              <a:rPr lang="ro-RO" sz="2400" b="1" dirty="0" smtClean="0">
                <a:solidFill>
                  <a:schemeClr val="tx1"/>
                </a:solidFill>
                <a:latin typeface="Times New Roman" pitchFamily="18" charset="0"/>
                <a:ea typeface="Frank Ruhl Libre Light"/>
                <a:cs typeface="Times New Roman" pitchFamily="18" charset="0"/>
                <a:sym typeface="Frank Ruhl Libre Light"/>
              </a:rPr>
              <a:t>â</a:t>
            </a:r>
            <a:r>
              <a:rPr lang="en-US" sz="2400" b="1" dirty="0" err="1" smtClean="0">
                <a:solidFill>
                  <a:srgbClr val="334147"/>
                </a:solidFill>
                <a:latin typeface="Times New Roman" pitchFamily="18" charset="0"/>
                <a:ea typeface="Frank Ruhl Libre Light"/>
                <a:cs typeface="Times New Roman" pitchFamily="18" charset="0"/>
                <a:sym typeface="Frank Ruhl Libre Light"/>
              </a:rPr>
              <a:t>nt</a:t>
            </a:r>
            <a:r>
              <a:rPr lang="en-US" sz="2400" b="1" dirty="0" smtClean="0">
                <a:solidFill>
                  <a:srgbClr val="334147"/>
                </a:solidFill>
                <a:latin typeface="Times New Roman" pitchFamily="18" charset="0"/>
                <a:ea typeface="Frank Ruhl Libre Light"/>
                <a:cs typeface="Times New Roman" pitchFamily="18" charset="0"/>
                <a:sym typeface="Frank Ruhl Libre Light"/>
              </a:rPr>
              <a:t> </a:t>
            </a:r>
            <a:r>
              <a:rPr lang="en-US" sz="2400" b="1" dirty="0" err="1" smtClean="0">
                <a:solidFill>
                  <a:srgbClr val="334147"/>
                </a:solidFill>
                <a:latin typeface="Times New Roman" pitchFamily="18" charset="0"/>
                <a:ea typeface="Frank Ruhl Libre Light"/>
                <a:cs typeface="Times New Roman" pitchFamily="18" charset="0"/>
                <a:sym typeface="Frank Ruhl Libre Light"/>
              </a:rPr>
              <a:t>profesional</a:t>
            </a:r>
            <a:endParaRPr lang="en-US" sz="2400" b="1" dirty="0" smtClean="0">
              <a:solidFill>
                <a:srgbClr val="334147"/>
              </a:solidFill>
              <a:latin typeface="Times New Roman" pitchFamily="18" charset="0"/>
              <a:ea typeface="Frank Ruhl Libre Light"/>
              <a:cs typeface="Times New Roman" pitchFamily="18" charset="0"/>
              <a:sym typeface="Frank Ruhl Libre Light"/>
            </a:endParaRPr>
          </a:p>
          <a:p>
            <a:pPr marL="88900" indent="0" algn="ctr" eaLnBrk="1" hangingPunct="1">
              <a:lnSpc>
                <a:spcPct val="115000"/>
              </a:lnSpc>
              <a:spcBef>
                <a:spcPct val="0"/>
              </a:spcBef>
              <a:spcAft>
                <a:spcPct val="0"/>
              </a:spcAft>
              <a:buClr>
                <a:srgbClr val="C59F72"/>
              </a:buClr>
              <a:buFont typeface="Frank Ruhl Libre Light"/>
              <a:buNone/>
            </a:pPr>
            <a:r>
              <a:rPr lang="en-US" sz="2400" b="1" i="1" dirty="0" err="1" smtClean="0">
                <a:solidFill>
                  <a:srgbClr val="5D3909"/>
                </a:solidFill>
                <a:latin typeface="Times New Roman" pitchFamily="18" charset="0"/>
                <a:ea typeface="Frank Ruhl Libre Light"/>
                <a:cs typeface="Times New Roman" pitchFamily="18" charset="0"/>
                <a:sym typeface="Frank Ruhl Libre Light"/>
              </a:rPr>
              <a:t>Domeniul</a:t>
            </a:r>
            <a:r>
              <a:rPr lang="en-US" sz="2400" b="1" dirty="0" smtClean="0">
                <a:solidFill>
                  <a:srgbClr val="5D3909"/>
                </a:solidFill>
                <a:latin typeface="Times New Roman" pitchFamily="18" charset="0"/>
                <a:ea typeface="Frank Ruhl Libre Light"/>
                <a:cs typeface="Times New Roman" pitchFamily="18" charset="0"/>
                <a:sym typeface="Frank Ruhl Libre Light"/>
              </a:rPr>
              <a:t>: </a:t>
            </a:r>
            <a:r>
              <a:rPr lang="en-US" sz="2400" dirty="0" err="1" smtClean="0">
                <a:solidFill>
                  <a:srgbClr val="334147"/>
                </a:solidFill>
                <a:latin typeface="Times New Roman" pitchFamily="18" charset="0"/>
                <a:ea typeface="Frank Ruhl Libre Light"/>
                <a:cs typeface="Times New Roman" pitchFamily="18" charset="0"/>
                <a:sym typeface="Frank Ruhl Libre Light"/>
              </a:rPr>
              <a:t>Mecanic</a:t>
            </a:r>
            <a:r>
              <a:rPr lang="ro-RO" sz="2400" dirty="0" smtClean="0">
                <a:solidFill>
                  <a:schemeClr val="tx1"/>
                </a:solidFill>
                <a:latin typeface="Times New Roman" pitchFamily="18" charset="0"/>
                <a:ea typeface="Frank Ruhl Libre Light"/>
                <a:cs typeface="Times New Roman" pitchFamily="18" charset="0"/>
                <a:sym typeface="Frank Ruhl Libre Light"/>
              </a:rPr>
              <a:t>ă </a:t>
            </a:r>
            <a:endParaRPr lang="en-US" sz="2400" dirty="0" smtClean="0">
              <a:solidFill>
                <a:srgbClr val="334147"/>
              </a:solidFill>
              <a:latin typeface="Times New Roman" pitchFamily="18" charset="0"/>
              <a:ea typeface="Frank Ruhl Libre Light"/>
              <a:cs typeface="Times New Roman" pitchFamily="18" charset="0"/>
              <a:sym typeface="Frank Ruhl Libre Light"/>
            </a:endParaRPr>
          </a:p>
          <a:p>
            <a:pPr marL="88900" indent="0" algn="ctr" eaLnBrk="1" hangingPunct="1">
              <a:lnSpc>
                <a:spcPct val="115000"/>
              </a:lnSpc>
              <a:spcBef>
                <a:spcPct val="0"/>
              </a:spcBef>
              <a:spcAft>
                <a:spcPct val="0"/>
              </a:spcAft>
              <a:buClr>
                <a:srgbClr val="C59F72"/>
              </a:buClr>
              <a:buFont typeface="Frank Ruhl Libre Light"/>
              <a:buNone/>
            </a:pPr>
            <a:r>
              <a:rPr lang="en-US" sz="2400" b="1" i="1" dirty="0" err="1" smtClean="0">
                <a:solidFill>
                  <a:srgbClr val="5D3909"/>
                </a:solidFill>
                <a:latin typeface="Times New Roman" pitchFamily="18" charset="0"/>
                <a:ea typeface="Frank Ruhl Libre Light"/>
                <a:cs typeface="Times New Roman" pitchFamily="18" charset="0"/>
                <a:sym typeface="Frank Ruhl Libre Light"/>
              </a:rPr>
              <a:t>Specializare</a:t>
            </a:r>
            <a:r>
              <a:rPr lang="en-US" sz="2400" b="1" dirty="0" smtClean="0">
                <a:solidFill>
                  <a:srgbClr val="334147"/>
                </a:solidFill>
                <a:latin typeface="Times New Roman" pitchFamily="18" charset="0"/>
                <a:ea typeface="Frank Ruhl Libre Light"/>
                <a:cs typeface="Times New Roman" pitchFamily="18" charset="0"/>
                <a:sym typeface="Frank Ruhl Libre Light"/>
              </a:rPr>
              <a:t>: </a:t>
            </a:r>
            <a:r>
              <a:rPr lang="en-US" sz="2400" dirty="0" err="1" smtClean="0">
                <a:solidFill>
                  <a:srgbClr val="334147"/>
                </a:solidFill>
                <a:latin typeface="Times New Roman" pitchFamily="18" charset="0"/>
                <a:ea typeface="Frank Ruhl Libre Light"/>
                <a:cs typeface="Times New Roman" pitchFamily="18" charset="0"/>
                <a:sym typeface="Frank Ruhl Libre Light"/>
              </a:rPr>
              <a:t>Mecanic</a:t>
            </a:r>
            <a:r>
              <a:rPr lang="en-US" sz="2400" dirty="0" smtClean="0">
                <a:solidFill>
                  <a:srgbClr val="334147"/>
                </a:solidFill>
                <a:latin typeface="Times New Roman" pitchFamily="18" charset="0"/>
                <a:ea typeface="Frank Ruhl Libre Light"/>
                <a:cs typeface="Times New Roman" pitchFamily="18" charset="0"/>
                <a:sym typeface="Frank Ruhl Libre Light"/>
              </a:rPr>
              <a:t> auto</a:t>
            </a:r>
          </a:p>
          <a:p>
            <a:pPr marL="88900" indent="0" algn="ctr" eaLnBrk="1" hangingPunct="1">
              <a:lnSpc>
                <a:spcPct val="115000"/>
              </a:lnSpc>
              <a:spcBef>
                <a:spcPct val="0"/>
              </a:spcBef>
              <a:spcAft>
                <a:spcPct val="0"/>
              </a:spcAft>
              <a:buClr>
                <a:srgbClr val="C59F72"/>
              </a:buClr>
              <a:buFont typeface="Frank Ruhl Libre Light"/>
              <a:buNone/>
            </a:pPr>
            <a:r>
              <a:rPr lang="en-US" sz="2400" b="1" dirty="0" smtClean="0">
                <a:solidFill>
                  <a:srgbClr val="334147"/>
                </a:solidFill>
                <a:latin typeface="Times New Roman" pitchFamily="18" charset="0"/>
                <a:ea typeface="Frank Ruhl Libre Light"/>
                <a:cs typeface="Times New Roman" pitchFamily="18" charset="0"/>
                <a:sym typeface="Frank Ruhl Libre Light"/>
              </a:rPr>
              <a:t>24 de </a:t>
            </a:r>
            <a:r>
              <a:rPr lang="en-US" sz="2400" b="1" dirty="0" err="1" smtClean="0">
                <a:solidFill>
                  <a:srgbClr val="334147"/>
                </a:solidFill>
                <a:latin typeface="Times New Roman" pitchFamily="18" charset="0"/>
                <a:ea typeface="Frank Ruhl Libre Light"/>
                <a:cs typeface="Times New Roman" pitchFamily="18" charset="0"/>
                <a:sym typeface="Frank Ruhl Libre Light"/>
              </a:rPr>
              <a:t>locuri</a:t>
            </a:r>
            <a:endParaRPr lang="en-US" sz="2400" b="1" dirty="0" smtClean="0">
              <a:solidFill>
                <a:srgbClr val="334147"/>
              </a:solidFill>
              <a:latin typeface="Times New Roman" pitchFamily="18" charset="0"/>
              <a:ea typeface="Frank Ruhl Libre Light"/>
              <a:cs typeface="Times New Roman" pitchFamily="18" charset="0"/>
              <a:sym typeface="Frank Ruhl Libre Light"/>
            </a:endParaRPr>
          </a:p>
          <a:p>
            <a:pPr marL="88900" indent="0" algn="ctr" eaLnBrk="1" hangingPunct="1">
              <a:lnSpc>
                <a:spcPct val="115000"/>
              </a:lnSpc>
              <a:spcBef>
                <a:spcPct val="0"/>
              </a:spcBef>
              <a:spcAft>
                <a:spcPct val="0"/>
              </a:spcAft>
              <a:buClr>
                <a:srgbClr val="C59F72"/>
              </a:buClr>
              <a:buFont typeface="Frank Ruhl Libre Light"/>
              <a:buNone/>
            </a:pPr>
            <a:endParaRPr lang="en-US" sz="2200" b="1" dirty="0" smtClean="0">
              <a:solidFill>
                <a:srgbClr val="334147"/>
              </a:solidFill>
              <a:latin typeface="Frank Ruhl Libre Light"/>
              <a:ea typeface="Frank Ruhl Libre Light"/>
              <a:cs typeface="Times New Roman" pitchFamily="18" charset="0"/>
              <a:sym typeface="Frank Ruhl Libre Light"/>
            </a:endParaRPr>
          </a:p>
          <a:p>
            <a:pPr marL="88900" indent="0" algn="ctr" eaLnBrk="1" hangingPunct="1">
              <a:lnSpc>
                <a:spcPct val="115000"/>
              </a:lnSpc>
              <a:spcBef>
                <a:spcPct val="0"/>
              </a:spcBef>
              <a:spcAft>
                <a:spcPct val="0"/>
              </a:spcAft>
              <a:buClr>
                <a:srgbClr val="C59F72"/>
              </a:buClr>
              <a:buFont typeface="Frank Ruhl Libre Light"/>
              <a:buNone/>
            </a:pPr>
            <a:endParaRPr lang="ro-RO" sz="2200" b="1" u="sng" dirty="0" smtClean="0">
              <a:solidFill>
                <a:srgbClr val="334147"/>
              </a:solidFill>
              <a:latin typeface="Frank Ruhl Libre Light"/>
              <a:ea typeface="Frank Ruhl Libre Light"/>
              <a:cs typeface="Times New Roman" pitchFamily="18" charset="0"/>
              <a:sym typeface="Frank Ruhl Libre Light"/>
            </a:endParaRPr>
          </a:p>
          <a:p>
            <a:pPr marL="88900" indent="0" algn="ctr" eaLnBrk="1" hangingPunct="1">
              <a:lnSpc>
                <a:spcPct val="115000"/>
              </a:lnSpc>
              <a:spcBef>
                <a:spcPct val="0"/>
              </a:spcBef>
              <a:spcAft>
                <a:spcPct val="0"/>
              </a:spcAft>
              <a:buClr>
                <a:srgbClr val="C59F72"/>
              </a:buClr>
              <a:buFont typeface="Frank Ruhl Libre Light"/>
              <a:buNone/>
            </a:pPr>
            <a:endParaRPr lang="ro-RO" sz="2200" b="1" dirty="0" smtClean="0">
              <a:solidFill>
                <a:srgbClr val="334147"/>
              </a:solidFill>
              <a:latin typeface="Frank Ruhl Libre Light"/>
              <a:ea typeface="Frank Ruhl Libre Light"/>
              <a:cs typeface="Times New Roman" pitchFamily="18" charset="0"/>
              <a:sym typeface="Frank Ruhl Libre Light"/>
            </a:endParaRPr>
          </a:p>
        </p:txBody>
      </p:sp>
      <p:sp>
        <p:nvSpPr>
          <p:cNvPr id="4" name="Substituent număr diapozitiv 3">
            <a:extLst>
              <a:ext uri="{FF2B5EF4-FFF2-40B4-BE49-F238E27FC236}"/>
            </a:extLst>
          </p:cNvPr>
          <p:cNvSpPr>
            <a:spLocks noGrp="1"/>
          </p:cNvSpPr>
          <p:nvPr>
            <p:ph type="sldNum" sz="quarter" idx="10"/>
          </p:nvPr>
        </p:nvSpPr>
        <p:spPr/>
        <p:txBody>
          <a:bodyPr/>
          <a:lstStyle/>
          <a:p>
            <a:pPr>
              <a:defRPr/>
            </a:pPr>
            <a:fld id="{F94FC95C-DB1A-4E29-B5CE-BFAD827D04C4}" type="slidenum">
              <a:rPr lang="en" smtClean="0"/>
              <a:pPr>
                <a:defRPr/>
              </a:pPr>
              <a:t>5</a:t>
            </a:fld>
            <a:endParaRPr lang="en"/>
          </a:p>
        </p:txBody>
      </p:sp>
      <p:pic>
        <p:nvPicPr>
          <p:cNvPr id="15363" name="Picture 5" descr="WhatsApp Image 2022-02-22 at 17"/>
          <p:cNvPicPr>
            <a:picLocks noChangeAspect="1" noChangeArrowheads="1"/>
          </p:cNvPicPr>
          <p:nvPr/>
        </p:nvPicPr>
        <p:blipFill>
          <a:blip r:embed="rId2"/>
          <a:srcRect/>
          <a:stretch>
            <a:fillRect/>
          </a:stretch>
        </p:blipFill>
        <p:spPr bwMode="auto">
          <a:xfrm>
            <a:off x="5905500" y="3136900"/>
            <a:ext cx="2576513" cy="1301750"/>
          </a:xfrm>
          <a:prstGeom prst="rect">
            <a:avLst/>
          </a:prstGeom>
          <a:noFill/>
          <a:ln w="9525">
            <a:noFill/>
            <a:miter lim="800000"/>
            <a:headEnd/>
            <a:tailEnd/>
          </a:ln>
        </p:spPr>
      </p:pic>
      <p:pic>
        <p:nvPicPr>
          <p:cNvPr id="15364" name="Picture 6" descr="WhatsApp Image 2022-02-22 at 17"/>
          <p:cNvPicPr>
            <a:picLocks noChangeAspect="1" noChangeArrowheads="1"/>
          </p:cNvPicPr>
          <p:nvPr/>
        </p:nvPicPr>
        <p:blipFill>
          <a:blip r:embed="rId3"/>
          <a:srcRect/>
          <a:stretch>
            <a:fillRect/>
          </a:stretch>
        </p:blipFill>
        <p:spPr bwMode="auto">
          <a:xfrm>
            <a:off x="738188" y="728663"/>
            <a:ext cx="2286000" cy="13350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Google Shape;126;p19"/>
          <p:cNvSpPr>
            <a:spLocks noGrp="1"/>
          </p:cNvSpPr>
          <p:nvPr>
            <p:ph type="sldNum" sz="quarter" idx="10"/>
          </p:nvPr>
        </p:nvSpPr>
        <p:spPr/>
        <p:txBody>
          <a:bodyPr/>
          <a:lstStyle/>
          <a:p>
            <a:pPr>
              <a:defRPr/>
            </a:pPr>
            <a:fld id="{A8BBD172-F15A-42FA-BDAB-E95483C1E722}" type="slidenum">
              <a:rPr lang="en"/>
              <a:pPr>
                <a:defRPr/>
              </a:pPr>
              <a:t>6</a:t>
            </a:fld>
            <a:endParaRPr/>
          </a:p>
        </p:txBody>
      </p:sp>
      <p:sp>
        <p:nvSpPr>
          <p:cNvPr id="16386" name="CasetăText 1"/>
          <p:cNvSpPr txBox="1">
            <a:spLocks noChangeArrowheads="1"/>
          </p:cNvSpPr>
          <p:nvPr/>
        </p:nvSpPr>
        <p:spPr bwMode="auto">
          <a:xfrm>
            <a:off x="958850" y="914400"/>
            <a:ext cx="7518400" cy="304800"/>
          </a:xfrm>
          <a:prstGeom prst="rect">
            <a:avLst/>
          </a:prstGeom>
          <a:noFill/>
          <a:ln w="9525">
            <a:noFill/>
            <a:miter lim="800000"/>
            <a:headEnd/>
            <a:tailEnd/>
          </a:ln>
        </p:spPr>
        <p:txBody>
          <a:bodyPr>
            <a:spAutoFit/>
          </a:bodyPr>
          <a:lstStyle/>
          <a:p>
            <a:pPr>
              <a:buClr>
                <a:srgbClr val="000000"/>
              </a:buClr>
              <a:buFont typeface="Arial" charset="0"/>
              <a:buNone/>
            </a:pPr>
            <a:endParaRPr lang="ro-RO"/>
          </a:p>
        </p:txBody>
      </p:sp>
      <p:sp>
        <p:nvSpPr>
          <p:cNvPr id="16387" name="Rectangle 3"/>
          <p:cNvSpPr>
            <a:spLocks noChangeArrowheads="1"/>
          </p:cNvSpPr>
          <p:nvPr/>
        </p:nvSpPr>
        <p:spPr bwMode="auto">
          <a:xfrm>
            <a:off x="1439863" y="2300288"/>
            <a:ext cx="6059487" cy="304800"/>
          </a:xfrm>
          <a:prstGeom prst="rect">
            <a:avLst/>
          </a:prstGeom>
          <a:noFill/>
          <a:ln w="9525">
            <a:noFill/>
            <a:miter lim="800000"/>
            <a:headEnd/>
            <a:tailEnd/>
          </a:ln>
        </p:spPr>
        <p:txBody>
          <a:bodyPr anchor="ctr">
            <a:spAutoFit/>
          </a:bodyPr>
          <a:lstStyle/>
          <a:p>
            <a:pPr algn="ctr"/>
            <a:endParaRPr lang="ro-RO" i="1"/>
          </a:p>
        </p:txBody>
      </p:sp>
      <p:sp>
        <p:nvSpPr>
          <p:cNvPr id="16388" name="Rectangle 4"/>
          <p:cNvSpPr>
            <a:spLocks noChangeArrowheads="1"/>
          </p:cNvSpPr>
          <p:nvPr/>
        </p:nvSpPr>
        <p:spPr bwMode="auto">
          <a:xfrm>
            <a:off x="1030288" y="641350"/>
            <a:ext cx="7394575" cy="3749675"/>
          </a:xfrm>
          <a:prstGeom prst="rect">
            <a:avLst/>
          </a:prstGeom>
          <a:noFill/>
          <a:ln w="9525">
            <a:noFill/>
            <a:miter lim="800000"/>
            <a:headEnd/>
            <a:tailEnd/>
          </a:ln>
        </p:spPr>
        <p:txBody>
          <a:bodyPr anchor="ctr">
            <a:spAutoFit/>
          </a:bodyPr>
          <a:lstStyle/>
          <a:p>
            <a:pPr algn="ctr"/>
            <a:r>
              <a:rPr lang="ro-RO" sz="2000" b="1" i="1">
                <a:latin typeface="Arial Black" pitchFamily="34" charset="0"/>
              </a:rPr>
              <a:t>OPORTUNITĂȚI </a:t>
            </a:r>
            <a:endParaRPr lang="en-US" sz="2000" b="1">
              <a:latin typeface="Arial Black" pitchFamily="34" charset="0"/>
            </a:endParaRPr>
          </a:p>
          <a:p>
            <a:r>
              <a:rPr lang="en-US" sz="2000" b="1" i="1"/>
              <a:t>- </a:t>
            </a:r>
            <a:r>
              <a:rPr lang="ro-RO" sz="2000" b="1" i="1"/>
              <a:t>Bani de liceu;</a:t>
            </a:r>
            <a:endParaRPr lang="en-US" sz="2000" b="1"/>
          </a:p>
          <a:p>
            <a:r>
              <a:rPr lang="ro-RO" sz="2000" b="1" i="1"/>
              <a:t>- Bursă profesională</a:t>
            </a:r>
            <a:r>
              <a:rPr lang="en-US" sz="2000" b="1" i="1"/>
              <a:t> </a:t>
            </a:r>
            <a:r>
              <a:rPr lang="ro-RO" sz="2000" b="1" i="1"/>
              <a:t>- 200 de lei;</a:t>
            </a:r>
            <a:endParaRPr lang="en-US" sz="2000" b="1"/>
          </a:p>
          <a:p>
            <a:r>
              <a:rPr lang="ro-RO" sz="2000" b="1" i="1"/>
              <a:t>- La învățământul dual, elevul va beneficia de încă 200 de lei lunar, pe lângă bursa profesională;</a:t>
            </a:r>
            <a:endParaRPr lang="en-US" sz="2000" b="1"/>
          </a:p>
          <a:p>
            <a:r>
              <a:rPr lang="ro-RO" sz="2000" b="1" i="1"/>
              <a:t>- Decontarea abonamentelor elevilor;</a:t>
            </a:r>
            <a:endParaRPr lang="en-US" sz="2000" b="1"/>
          </a:p>
          <a:p>
            <a:r>
              <a:rPr lang="ro-RO" sz="2000" b="1" i="1"/>
              <a:t>- Dotarea școlii cu ateliere de sudură unde elevii își desfășoară orele de practică;</a:t>
            </a:r>
            <a:endParaRPr lang="en-US" sz="2000" b="1"/>
          </a:p>
          <a:p>
            <a:r>
              <a:rPr lang="ro-RO" sz="2000" b="1" i="1"/>
              <a:t>- Posibilitatea școlarizării în vederea obținerii permisului de conducere - categoria B - după împlinirea vârstei de 18 ani;</a:t>
            </a:r>
            <a:endParaRPr lang="en-US" sz="2000" b="1"/>
          </a:p>
          <a:p>
            <a:r>
              <a:rPr lang="en-US" sz="2000" b="1" i="1"/>
              <a:t>- </a:t>
            </a:r>
            <a:r>
              <a:rPr lang="ro-RO" sz="2000" b="1" i="1"/>
              <a:t>Practica se desfășoară la agenții economici: SC Dimex 2000 Company SRL –Rebrişoara</a:t>
            </a:r>
            <a:r>
              <a:rPr lang="ro-RO" b="1" i="1"/>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Google Shape;134;p20"/>
          <p:cNvSpPr>
            <a:spLocks noGrp="1"/>
          </p:cNvSpPr>
          <p:nvPr>
            <p:ph type="sldNum" sz="quarter" idx="10"/>
          </p:nvPr>
        </p:nvSpPr>
        <p:spPr/>
        <p:txBody>
          <a:bodyPr/>
          <a:lstStyle/>
          <a:p>
            <a:pPr>
              <a:defRPr/>
            </a:pPr>
            <a:fld id="{DA8D103E-9D81-4C9D-8938-A1F9F6DC6EDE}" type="slidenum">
              <a:rPr lang="en"/>
              <a:pPr>
                <a:defRPr/>
              </a:pPr>
              <a:t>7</a:t>
            </a:fld>
            <a:endParaRPr/>
          </a:p>
        </p:txBody>
      </p:sp>
      <p:pic>
        <p:nvPicPr>
          <p:cNvPr id="18434" name="Substituent conținut 4"/>
          <p:cNvPicPr>
            <a:picLocks noChangeAspect="1"/>
          </p:cNvPicPr>
          <p:nvPr/>
        </p:nvPicPr>
        <p:blipFill>
          <a:blip r:embed="rId3"/>
          <a:srcRect/>
          <a:stretch>
            <a:fillRect/>
          </a:stretch>
        </p:blipFill>
        <p:spPr bwMode="auto">
          <a:xfrm>
            <a:off x="1077913" y="1004888"/>
            <a:ext cx="1847850" cy="1292225"/>
          </a:xfrm>
          <a:prstGeom prst="rect">
            <a:avLst/>
          </a:prstGeom>
          <a:noFill/>
          <a:ln w="9525">
            <a:noFill/>
            <a:miter lim="800000"/>
            <a:headEnd/>
            <a:tailEnd/>
          </a:ln>
        </p:spPr>
      </p:pic>
      <p:pic>
        <p:nvPicPr>
          <p:cNvPr id="18435" name="Imagine 6"/>
          <p:cNvPicPr>
            <a:picLocks noChangeAspect="1"/>
          </p:cNvPicPr>
          <p:nvPr/>
        </p:nvPicPr>
        <p:blipFill>
          <a:blip r:embed="rId4"/>
          <a:srcRect/>
          <a:stretch>
            <a:fillRect/>
          </a:stretch>
        </p:blipFill>
        <p:spPr bwMode="auto">
          <a:xfrm>
            <a:off x="1698625" y="3006725"/>
            <a:ext cx="1941513" cy="1290638"/>
          </a:xfrm>
          <a:prstGeom prst="rect">
            <a:avLst/>
          </a:prstGeom>
          <a:noFill/>
          <a:ln w="9525">
            <a:noFill/>
            <a:miter lim="800000"/>
            <a:headEnd/>
            <a:tailEnd/>
          </a:ln>
        </p:spPr>
      </p:pic>
      <p:pic>
        <p:nvPicPr>
          <p:cNvPr id="18436" name="Imagine 8"/>
          <p:cNvPicPr>
            <a:picLocks noChangeAspect="1"/>
          </p:cNvPicPr>
          <p:nvPr/>
        </p:nvPicPr>
        <p:blipFill>
          <a:blip r:embed="rId5"/>
          <a:srcRect/>
          <a:stretch>
            <a:fillRect/>
          </a:stretch>
        </p:blipFill>
        <p:spPr bwMode="auto">
          <a:xfrm>
            <a:off x="5321300" y="2981325"/>
            <a:ext cx="2124075" cy="1363663"/>
          </a:xfrm>
          <a:prstGeom prst="rect">
            <a:avLst/>
          </a:prstGeom>
          <a:noFill/>
          <a:ln w="9525">
            <a:noFill/>
            <a:miter lim="800000"/>
            <a:headEnd/>
            <a:tailEnd/>
          </a:ln>
        </p:spPr>
      </p:pic>
      <p:pic>
        <p:nvPicPr>
          <p:cNvPr id="18437" name="Imagine 14"/>
          <p:cNvPicPr>
            <a:picLocks noChangeAspect="1"/>
          </p:cNvPicPr>
          <p:nvPr/>
        </p:nvPicPr>
        <p:blipFill>
          <a:blip r:embed="rId6"/>
          <a:srcRect/>
          <a:stretch>
            <a:fillRect/>
          </a:stretch>
        </p:blipFill>
        <p:spPr bwMode="auto">
          <a:xfrm>
            <a:off x="6003925" y="1004888"/>
            <a:ext cx="2062163" cy="1292225"/>
          </a:xfrm>
          <a:prstGeom prst="rect">
            <a:avLst/>
          </a:prstGeom>
          <a:noFill/>
          <a:ln w="9525">
            <a:noFill/>
            <a:miter lim="800000"/>
            <a:headEnd/>
            <a:tailEnd/>
          </a:ln>
        </p:spPr>
      </p:pic>
      <p:pic>
        <p:nvPicPr>
          <p:cNvPr id="18438" name="Imagine 6"/>
          <p:cNvPicPr>
            <a:picLocks noChangeAspect="1"/>
          </p:cNvPicPr>
          <p:nvPr/>
        </p:nvPicPr>
        <p:blipFill>
          <a:blip r:embed="rId7"/>
          <a:srcRect/>
          <a:stretch>
            <a:fillRect/>
          </a:stretch>
        </p:blipFill>
        <p:spPr bwMode="auto">
          <a:xfrm>
            <a:off x="3570288" y="1001713"/>
            <a:ext cx="2003425" cy="17430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Substituent conținut 4"/>
          <p:cNvPicPr>
            <a:picLocks noChangeAspect="1"/>
          </p:cNvPicPr>
          <p:nvPr/>
        </p:nvPicPr>
        <p:blipFill>
          <a:blip r:embed="rId3"/>
          <a:srcRect/>
          <a:stretch>
            <a:fillRect/>
          </a:stretch>
        </p:blipFill>
        <p:spPr bwMode="auto">
          <a:xfrm>
            <a:off x="755650" y="681038"/>
            <a:ext cx="3005138" cy="1757362"/>
          </a:xfrm>
          <a:prstGeom prst="rect">
            <a:avLst/>
          </a:prstGeom>
          <a:noFill/>
          <a:ln w="9525">
            <a:noFill/>
            <a:miter lim="800000"/>
            <a:headEnd/>
            <a:tailEnd/>
          </a:ln>
        </p:spPr>
      </p:pic>
      <p:pic>
        <p:nvPicPr>
          <p:cNvPr id="20482" name="Imagine 8"/>
          <p:cNvPicPr>
            <a:picLocks noChangeAspect="1"/>
          </p:cNvPicPr>
          <p:nvPr/>
        </p:nvPicPr>
        <p:blipFill>
          <a:blip r:embed="rId4"/>
          <a:srcRect/>
          <a:stretch>
            <a:fillRect/>
          </a:stretch>
        </p:blipFill>
        <p:spPr bwMode="auto">
          <a:xfrm>
            <a:off x="5146675" y="681038"/>
            <a:ext cx="3241675" cy="1757362"/>
          </a:xfrm>
          <a:prstGeom prst="rect">
            <a:avLst/>
          </a:prstGeom>
          <a:noFill/>
          <a:ln w="9525">
            <a:noFill/>
            <a:miter lim="800000"/>
            <a:headEnd/>
            <a:tailEnd/>
          </a:ln>
        </p:spPr>
      </p:pic>
      <p:pic>
        <p:nvPicPr>
          <p:cNvPr id="20483" name="Imagine 12"/>
          <p:cNvPicPr>
            <a:picLocks noChangeAspect="1"/>
          </p:cNvPicPr>
          <p:nvPr/>
        </p:nvPicPr>
        <p:blipFill>
          <a:blip r:embed="rId5"/>
          <a:srcRect/>
          <a:stretch>
            <a:fillRect/>
          </a:stretch>
        </p:blipFill>
        <p:spPr bwMode="auto">
          <a:xfrm>
            <a:off x="2862263" y="2705100"/>
            <a:ext cx="3240087" cy="17573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Google Shape;151;p22"/>
          <p:cNvSpPr>
            <a:spLocks noGrp="1"/>
          </p:cNvSpPr>
          <p:nvPr>
            <p:ph type="sldNum" sz="quarter" idx="10"/>
          </p:nvPr>
        </p:nvSpPr>
        <p:spPr/>
        <p:txBody>
          <a:bodyPr/>
          <a:lstStyle/>
          <a:p>
            <a:pPr>
              <a:defRPr/>
            </a:pPr>
            <a:fld id="{FBD0EA22-AE0C-4C3B-B418-19BE9D7AEBA0}" type="slidenum">
              <a:rPr lang="en"/>
              <a:pPr>
                <a:defRPr/>
              </a:pPr>
              <a:t>9</a:t>
            </a:fld>
            <a:endParaRPr/>
          </a:p>
        </p:txBody>
      </p:sp>
      <p:pic>
        <p:nvPicPr>
          <p:cNvPr id="22530" name="Substituent conținut 4"/>
          <p:cNvPicPr>
            <a:picLocks noChangeAspect="1"/>
          </p:cNvPicPr>
          <p:nvPr/>
        </p:nvPicPr>
        <p:blipFill>
          <a:blip r:embed="rId3"/>
          <a:srcRect/>
          <a:stretch>
            <a:fillRect/>
          </a:stretch>
        </p:blipFill>
        <p:spPr bwMode="auto">
          <a:xfrm>
            <a:off x="1114425" y="731838"/>
            <a:ext cx="3048000" cy="1714500"/>
          </a:xfrm>
          <a:prstGeom prst="rect">
            <a:avLst/>
          </a:prstGeom>
          <a:noFill/>
          <a:ln w="9525">
            <a:noFill/>
            <a:miter lim="800000"/>
            <a:headEnd/>
            <a:tailEnd/>
          </a:ln>
        </p:spPr>
      </p:pic>
      <p:pic>
        <p:nvPicPr>
          <p:cNvPr id="22531" name="Imagine 6"/>
          <p:cNvPicPr>
            <a:picLocks noChangeAspect="1"/>
          </p:cNvPicPr>
          <p:nvPr/>
        </p:nvPicPr>
        <p:blipFill>
          <a:blip r:embed="rId4"/>
          <a:srcRect/>
          <a:stretch>
            <a:fillRect/>
          </a:stretch>
        </p:blipFill>
        <p:spPr bwMode="auto">
          <a:xfrm>
            <a:off x="4981575" y="731838"/>
            <a:ext cx="3048000" cy="1714500"/>
          </a:xfrm>
          <a:prstGeom prst="rect">
            <a:avLst/>
          </a:prstGeom>
          <a:noFill/>
          <a:ln w="9525">
            <a:noFill/>
            <a:miter lim="800000"/>
            <a:headEnd/>
            <a:tailEnd/>
          </a:ln>
        </p:spPr>
      </p:pic>
      <p:pic>
        <p:nvPicPr>
          <p:cNvPr id="22532" name="Imagine 11"/>
          <p:cNvPicPr>
            <a:picLocks noChangeAspect="1"/>
          </p:cNvPicPr>
          <p:nvPr/>
        </p:nvPicPr>
        <p:blipFill>
          <a:blip r:embed="rId5"/>
          <a:srcRect/>
          <a:stretch>
            <a:fillRect/>
          </a:stretch>
        </p:blipFill>
        <p:spPr bwMode="auto">
          <a:xfrm>
            <a:off x="1144588" y="2660650"/>
            <a:ext cx="3048000" cy="1714500"/>
          </a:xfrm>
          <a:prstGeom prst="rect">
            <a:avLst/>
          </a:prstGeom>
          <a:noFill/>
          <a:ln w="9525">
            <a:noFill/>
            <a:miter lim="800000"/>
            <a:headEnd/>
            <a:tailEnd/>
          </a:ln>
        </p:spPr>
      </p:pic>
      <p:pic>
        <p:nvPicPr>
          <p:cNvPr id="22533" name="Imagine 12"/>
          <p:cNvPicPr>
            <a:picLocks noChangeAspect="1"/>
          </p:cNvPicPr>
          <p:nvPr/>
        </p:nvPicPr>
        <p:blipFill>
          <a:blip r:embed="rId6"/>
          <a:srcRect/>
          <a:stretch>
            <a:fillRect/>
          </a:stretch>
        </p:blipFill>
        <p:spPr bwMode="auto">
          <a:xfrm>
            <a:off x="5006975" y="2613025"/>
            <a:ext cx="3048000" cy="17145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Norfolk template">
  <a:themeElements>
    <a:clrScheme name="Custom 347">
      <a:dk1>
        <a:srgbClr val="334147"/>
      </a:dk1>
      <a:lt1>
        <a:srgbClr val="FFFFFF"/>
      </a:lt1>
      <a:dk2>
        <a:srgbClr val="89918C"/>
      </a:dk2>
      <a:lt2>
        <a:srgbClr val="F5F6F0"/>
      </a:lt2>
      <a:accent1>
        <a:srgbClr val="6EA7BB"/>
      </a:accent1>
      <a:accent2>
        <a:srgbClr val="4988A7"/>
      </a:accent2>
      <a:accent3>
        <a:srgbClr val="025766"/>
      </a:accent3>
      <a:accent4>
        <a:srgbClr val="F6D2A2"/>
      </a:accent4>
      <a:accent5>
        <a:srgbClr val="C59F72"/>
      </a:accent5>
      <a:accent6>
        <a:srgbClr val="997545"/>
      </a:accent6>
      <a:hlink>
        <a:srgbClr val="0257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295</Words>
  <Application>Microsoft Office PowerPoint</Application>
  <PresentationFormat>On-screen Show (16:9)</PresentationFormat>
  <Paragraphs>51</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Montserrat</vt:lpstr>
      <vt:lpstr>Arial Black</vt:lpstr>
      <vt:lpstr>Impact</vt:lpstr>
      <vt:lpstr>Frank Ruhl Libre Light</vt:lpstr>
      <vt:lpstr>Times New Roman</vt:lpstr>
      <vt:lpstr>Montserrat Light</vt:lpstr>
      <vt:lpstr>Norfolk template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Liceul Tehnologic Feldru</dc:title>
  <dc:subject>Oferta educationala 2022-2023</dc:subject>
  <dc:creator>Boar Claudia</dc:creator>
  <cp:lastModifiedBy>Director</cp:lastModifiedBy>
  <cp:revision>12</cp:revision>
  <dcterms:modified xsi:type="dcterms:W3CDTF">2022-05-04T11:32:50Z</dcterms:modified>
</cp:coreProperties>
</file>